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Crimson Pro Bold" charset="1" panose="00000000000000000000"/>
      <p:regular r:id="rId19"/>
    </p:embeddedFont>
    <p:embeddedFont>
      <p:font typeface="Open Sans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29" Target="notesSlides/notesSlide10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3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http://ASP.NET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http://ASP.NET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notesSlides/notesSlide6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http://ASP.NET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2618780"/>
            <a:ext cx="9445526" cy="1819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Contract Monthly Claim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4513659"/>
            <a:ext cx="9445526" cy="1455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Streamlining Lecturer Claim Submissions &amp; Approvals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6308675"/>
            <a:ext cx="9445526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PROG6212 Final Project Presentation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0237" y="7081242"/>
            <a:ext cx="9445526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Presented by Naoyuki Christopher Higaki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2413099"/>
            <a:ext cx="7088237" cy="93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Thank You!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3422005"/>
            <a:ext cx="5683895" cy="74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Questions &amp; Discussion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4508301"/>
            <a:ext cx="9445526" cy="130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We appreciate your time and attention to my project. We are now open to any questions you may have about the Contract Monthly Claim System.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6188125"/>
            <a:ext cx="9445526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Thank you for evaluating my final project.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24346" y="540544"/>
            <a:ext cx="9374101" cy="642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4062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Project Overview: What is the CMCS?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4346" y="1655415"/>
            <a:ext cx="9901535" cy="71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Our vision is to create a web-based platform that fully automates the monthly claim process for contract lecturers. This system addresses the inefficiencies of manual, paper-based workflows.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4346" y="2572196"/>
            <a:ext cx="3104555" cy="39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Problem Solved: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4346" y="3119437"/>
            <a:ext cx="9901535" cy="71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The CMCS replaces a cumbersome, error-prone manual process with a digital, efficient, and transparent workflow.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4346" y="4036219"/>
            <a:ext cx="3104555" cy="39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Core Value: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4346" y="4583460"/>
            <a:ext cx="9901535" cy="71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The system saves significant time, drastically reduces administrative errors, and provides full transparency throughout the claims lifecycle.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140231" y="1759149"/>
            <a:ext cx="6432798" cy="6432797"/>
            <a:chOff x="0" y="0"/>
            <a:chExt cx="8577063" cy="8577063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8577072" cy="8577072"/>
            </a:xfrm>
            <a:custGeom>
              <a:avLst/>
              <a:gdLst/>
              <a:ahLst/>
              <a:cxnLst/>
              <a:rect r="r" b="b" t="t" l="l"/>
              <a:pathLst>
                <a:path h="8577072" w="8577072">
                  <a:moveTo>
                    <a:pt x="0" y="0"/>
                  </a:moveTo>
                  <a:lnTo>
                    <a:pt x="8577072" y="0"/>
                  </a:lnTo>
                  <a:lnTo>
                    <a:pt x="8577072" y="8577072"/>
                  </a:lnTo>
                  <a:lnTo>
                    <a:pt x="0" y="8577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10059" y="8643194"/>
            <a:ext cx="5503664" cy="2230041"/>
            <a:chOff x="0" y="0"/>
            <a:chExt cx="7338218" cy="29733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9050" y="19050"/>
              <a:ext cx="7300087" cy="2935351"/>
            </a:xfrm>
            <a:custGeom>
              <a:avLst/>
              <a:gdLst/>
              <a:ahLst/>
              <a:cxnLst/>
              <a:rect r="r" b="b" t="t" l="l"/>
              <a:pathLst>
                <a:path h="2935351" w="7300087">
                  <a:moveTo>
                    <a:pt x="0" y="115951"/>
                  </a:moveTo>
                  <a:cubicBezTo>
                    <a:pt x="0" y="51943"/>
                    <a:pt x="52324" y="0"/>
                    <a:pt x="116840" y="0"/>
                  </a:cubicBezTo>
                  <a:lnTo>
                    <a:pt x="7183247" y="0"/>
                  </a:lnTo>
                  <a:cubicBezTo>
                    <a:pt x="7247763" y="0"/>
                    <a:pt x="7300087" y="51943"/>
                    <a:pt x="7300087" y="115951"/>
                  </a:cubicBezTo>
                  <a:lnTo>
                    <a:pt x="7300087" y="2819400"/>
                  </a:lnTo>
                  <a:cubicBezTo>
                    <a:pt x="7300087" y="2883408"/>
                    <a:pt x="7247763" y="2935351"/>
                    <a:pt x="7183247" y="2935351"/>
                  </a:cubicBezTo>
                  <a:lnTo>
                    <a:pt x="116840" y="2935351"/>
                  </a:lnTo>
                  <a:cubicBezTo>
                    <a:pt x="52324" y="2935351"/>
                    <a:pt x="0" y="2883408"/>
                    <a:pt x="0" y="2819400"/>
                  </a:cubicBezTo>
                  <a:close/>
                </a:path>
              </a:pathLst>
            </a:custGeom>
            <a:solidFill>
              <a:srgbClr val="FFFCFA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338187" cy="2973451"/>
            </a:xfrm>
            <a:custGeom>
              <a:avLst/>
              <a:gdLst/>
              <a:ahLst/>
              <a:cxnLst/>
              <a:rect r="r" b="b" t="t" l="l"/>
              <a:pathLst>
                <a:path h="2973451" w="7338187">
                  <a:moveTo>
                    <a:pt x="0" y="135001"/>
                  </a:moveTo>
                  <a:cubicBezTo>
                    <a:pt x="0" y="60325"/>
                    <a:pt x="60960" y="0"/>
                    <a:pt x="135890" y="0"/>
                  </a:cubicBezTo>
                  <a:lnTo>
                    <a:pt x="7202297" y="0"/>
                  </a:lnTo>
                  <a:lnTo>
                    <a:pt x="7202297" y="19050"/>
                  </a:lnTo>
                  <a:lnTo>
                    <a:pt x="7202297" y="0"/>
                  </a:lnTo>
                  <a:cubicBezTo>
                    <a:pt x="7277227" y="0"/>
                    <a:pt x="7338187" y="60325"/>
                    <a:pt x="7338187" y="135001"/>
                  </a:cubicBezTo>
                  <a:lnTo>
                    <a:pt x="7319137" y="135001"/>
                  </a:lnTo>
                  <a:lnTo>
                    <a:pt x="7338187" y="135001"/>
                  </a:lnTo>
                  <a:lnTo>
                    <a:pt x="7338187" y="2838450"/>
                  </a:lnTo>
                  <a:lnTo>
                    <a:pt x="7319137" y="2838450"/>
                  </a:lnTo>
                  <a:lnTo>
                    <a:pt x="7338187" y="2838450"/>
                  </a:lnTo>
                  <a:cubicBezTo>
                    <a:pt x="7338187" y="2913126"/>
                    <a:pt x="7277227" y="2973451"/>
                    <a:pt x="7202297" y="2973451"/>
                  </a:cubicBezTo>
                  <a:lnTo>
                    <a:pt x="7202297" y="2954401"/>
                  </a:lnTo>
                  <a:lnTo>
                    <a:pt x="7202297" y="2973451"/>
                  </a:lnTo>
                  <a:lnTo>
                    <a:pt x="135890" y="2973451"/>
                  </a:lnTo>
                  <a:lnTo>
                    <a:pt x="135890" y="2954401"/>
                  </a:lnTo>
                  <a:lnTo>
                    <a:pt x="135890" y="2973451"/>
                  </a:lnTo>
                  <a:cubicBezTo>
                    <a:pt x="60960" y="2973451"/>
                    <a:pt x="0" y="2913126"/>
                    <a:pt x="0" y="2838450"/>
                  </a:cubicBezTo>
                  <a:lnTo>
                    <a:pt x="0" y="135001"/>
                  </a:lnTo>
                  <a:lnTo>
                    <a:pt x="19050" y="135001"/>
                  </a:lnTo>
                  <a:lnTo>
                    <a:pt x="0" y="135001"/>
                  </a:lnTo>
                  <a:moveTo>
                    <a:pt x="38100" y="135001"/>
                  </a:moveTo>
                  <a:lnTo>
                    <a:pt x="38100" y="2838450"/>
                  </a:lnTo>
                  <a:lnTo>
                    <a:pt x="19050" y="2838450"/>
                  </a:lnTo>
                  <a:lnTo>
                    <a:pt x="38100" y="2838450"/>
                  </a:lnTo>
                  <a:cubicBezTo>
                    <a:pt x="38100" y="2891790"/>
                    <a:pt x="81788" y="2935351"/>
                    <a:pt x="135890" y="2935351"/>
                  </a:cubicBezTo>
                  <a:lnTo>
                    <a:pt x="7202297" y="2935351"/>
                  </a:lnTo>
                  <a:cubicBezTo>
                    <a:pt x="7256399" y="2935351"/>
                    <a:pt x="7300087" y="2891790"/>
                    <a:pt x="7300087" y="2838450"/>
                  </a:cubicBezTo>
                  <a:lnTo>
                    <a:pt x="7300087" y="135001"/>
                  </a:lnTo>
                  <a:cubicBezTo>
                    <a:pt x="7300087" y="81661"/>
                    <a:pt x="7256399" y="38100"/>
                    <a:pt x="7202297" y="38100"/>
                  </a:cubicBezTo>
                  <a:lnTo>
                    <a:pt x="135890" y="38100"/>
                  </a:lnTo>
                  <a:lnTo>
                    <a:pt x="135890" y="19050"/>
                  </a:lnTo>
                  <a:lnTo>
                    <a:pt x="135890" y="38100"/>
                  </a:lnTo>
                  <a:cubicBezTo>
                    <a:pt x="81788" y="38100"/>
                    <a:pt x="38100" y="81661"/>
                    <a:pt x="38100" y="135001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52921" y="8686056"/>
            <a:ext cx="5417939" cy="620911"/>
            <a:chOff x="0" y="0"/>
            <a:chExt cx="7223918" cy="82788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224014" cy="827913"/>
            </a:xfrm>
            <a:custGeom>
              <a:avLst/>
              <a:gdLst/>
              <a:ahLst/>
              <a:cxnLst/>
              <a:rect r="r" b="b" t="t" l="l"/>
              <a:pathLst>
                <a:path h="827913" w="7224014">
                  <a:moveTo>
                    <a:pt x="0" y="70231"/>
                  </a:moveTo>
                  <a:cubicBezTo>
                    <a:pt x="0" y="31369"/>
                    <a:pt x="31369" y="0"/>
                    <a:pt x="70231" y="0"/>
                  </a:cubicBezTo>
                  <a:lnTo>
                    <a:pt x="7153783" y="0"/>
                  </a:lnTo>
                  <a:cubicBezTo>
                    <a:pt x="7192518" y="0"/>
                    <a:pt x="7224014" y="31369"/>
                    <a:pt x="7224014" y="70231"/>
                  </a:cubicBezTo>
                  <a:lnTo>
                    <a:pt x="7224014" y="757682"/>
                  </a:lnTo>
                  <a:cubicBezTo>
                    <a:pt x="7224014" y="796417"/>
                    <a:pt x="7192645" y="827913"/>
                    <a:pt x="7153783" y="827913"/>
                  </a:cubicBezTo>
                  <a:lnTo>
                    <a:pt x="70231" y="827913"/>
                  </a:lnTo>
                  <a:cubicBezTo>
                    <a:pt x="31369" y="827913"/>
                    <a:pt x="0" y="796417"/>
                    <a:pt x="0" y="757682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3306664" y="8835778"/>
            <a:ext cx="310455" cy="34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43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9792" y="9485262"/>
            <a:ext cx="2587079" cy="35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Lecturers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9792" y="9904065"/>
            <a:ext cx="5004197" cy="388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Submit claims and track their status in real-time.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392019" y="8643194"/>
            <a:ext cx="5503812" cy="2230041"/>
            <a:chOff x="0" y="0"/>
            <a:chExt cx="7338417" cy="29733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9050" y="19050"/>
              <a:ext cx="7300341" cy="2935351"/>
            </a:xfrm>
            <a:custGeom>
              <a:avLst/>
              <a:gdLst/>
              <a:ahLst/>
              <a:cxnLst/>
              <a:rect r="r" b="b" t="t" l="l"/>
              <a:pathLst>
                <a:path h="2935351" w="7300341">
                  <a:moveTo>
                    <a:pt x="0" y="115951"/>
                  </a:moveTo>
                  <a:cubicBezTo>
                    <a:pt x="0" y="51943"/>
                    <a:pt x="52324" y="0"/>
                    <a:pt x="116840" y="0"/>
                  </a:cubicBezTo>
                  <a:lnTo>
                    <a:pt x="7183501" y="0"/>
                  </a:lnTo>
                  <a:cubicBezTo>
                    <a:pt x="7248017" y="0"/>
                    <a:pt x="7300341" y="51943"/>
                    <a:pt x="7300341" y="115951"/>
                  </a:cubicBezTo>
                  <a:lnTo>
                    <a:pt x="7300341" y="2819400"/>
                  </a:lnTo>
                  <a:cubicBezTo>
                    <a:pt x="7300341" y="2883408"/>
                    <a:pt x="7248017" y="2935351"/>
                    <a:pt x="7183501" y="2935351"/>
                  </a:cubicBezTo>
                  <a:lnTo>
                    <a:pt x="116840" y="2935351"/>
                  </a:lnTo>
                  <a:cubicBezTo>
                    <a:pt x="52324" y="2935351"/>
                    <a:pt x="0" y="2883408"/>
                    <a:pt x="0" y="2819400"/>
                  </a:cubicBezTo>
                  <a:close/>
                </a:path>
              </a:pathLst>
            </a:custGeom>
            <a:solidFill>
              <a:srgbClr val="FFFCFA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338441" cy="2973451"/>
            </a:xfrm>
            <a:custGeom>
              <a:avLst/>
              <a:gdLst/>
              <a:ahLst/>
              <a:cxnLst/>
              <a:rect r="r" b="b" t="t" l="l"/>
              <a:pathLst>
                <a:path h="2973451" w="7338441">
                  <a:moveTo>
                    <a:pt x="0" y="135001"/>
                  </a:moveTo>
                  <a:cubicBezTo>
                    <a:pt x="0" y="60325"/>
                    <a:pt x="60960" y="0"/>
                    <a:pt x="135890" y="0"/>
                  </a:cubicBezTo>
                  <a:lnTo>
                    <a:pt x="7202551" y="0"/>
                  </a:lnTo>
                  <a:lnTo>
                    <a:pt x="7202551" y="19050"/>
                  </a:lnTo>
                  <a:lnTo>
                    <a:pt x="7202551" y="0"/>
                  </a:lnTo>
                  <a:cubicBezTo>
                    <a:pt x="7277481" y="0"/>
                    <a:pt x="7338441" y="60325"/>
                    <a:pt x="7338441" y="135001"/>
                  </a:cubicBezTo>
                  <a:lnTo>
                    <a:pt x="7319391" y="135001"/>
                  </a:lnTo>
                  <a:lnTo>
                    <a:pt x="7338441" y="135001"/>
                  </a:lnTo>
                  <a:lnTo>
                    <a:pt x="7338441" y="2838450"/>
                  </a:lnTo>
                  <a:lnTo>
                    <a:pt x="7319391" y="2838450"/>
                  </a:lnTo>
                  <a:lnTo>
                    <a:pt x="7338441" y="2838450"/>
                  </a:lnTo>
                  <a:cubicBezTo>
                    <a:pt x="7338441" y="2913126"/>
                    <a:pt x="7277481" y="2973451"/>
                    <a:pt x="7202551" y="2973451"/>
                  </a:cubicBezTo>
                  <a:lnTo>
                    <a:pt x="7202551" y="2954401"/>
                  </a:lnTo>
                  <a:lnTo>
                    <a:pt x="7202551" y="2973451"/>
                  </a:lnTo>
                  <a:lnTo>
                    <a:pt x="135890" y="2973451"/>
                  </a:lnTo>
                  <a:lnTo>
                    <a:pt x="135890" y="2954401"/>
                  </a:lnTo>
                  <a:lnTo>
                    <a:pt x="135890" y="2973451"/>
                  </a:lnTo>
                  <a:cubicBezTo>
                    <a:pt x="60960" y="2973451"/>
                    <a:pt x="0" y="2913126"/>
                    <a:pt x="0" y="2838450"/>
                  </a:cubicBezTo>
                  <a:lnTo>
                    <a:pt x="0" y="135001"/>
                  </a:lnTo>
                  <a:lnTo>
                    <a:pt x="19050" y="135001"/>
                  </a:lnTo>
                  <a:lnTo>
                    <a:pt x="0" y="135001"/>
                  </a:lnTo>
                  <a:moveTo>
                    <a:pt x="38100" y="135001"/>
                  </a:moveTo>
                  <a:lnTo>
                    <a:pt x="38100" y="2838450"/>
                  </a:lnTo>
                  <a:lnTo>
                    <a:pt x="19050" y="2838450"/>
                  </a:lnTo>
                  <a:lnTo>
                    <a:pt x="38100" y="2838450"/>
                  </a:lnTo>
                  <a:cubicBezTo>
                    <a:pt x="38100" y="2891790"/>
                    <a:pt x="81788" y="2935351"/>
                    <a:pt x="135890" y="2935351"/>
                  </a:cubicBezTo>
                  <a:lnTo>
                    <a:pt x="7202551" y="2935351"/>
                  </a:lnTo>
                  <a:cubicBezTo>
                    <a:pt x="7256653" y="2935351"/>
                    <a:pt x="7300341" y="2891790"/>
                    <a:pt x="7300341" y="2838450"/>
                  </a:cubicBezTo>
                  <a:lnTo>
                    <a:pt x="7300341" y="135001"/>
                  </a:lnTo>
                  <a:cubicBezTo>
                    <a:pt x="7300341" y="81661"/>
                    <a:pt x="7256653" y="38100"/>
                    <a:pt x="7202551" y="38100"/>
                  </a:cubicBezTo>
                  <a:lnTo>
                    <a:pt x="135890" y="38100"/>
                  </a:lnTo>
                  <a:lnTo>
                    <a:pt x="135890" y="19050"/>
                  </a:lnTo>
                  <a:lnTo>
                    <a:pt x="135890" y="38100"/>
                  </a:lnTo>
                  <a:cubicBezTo>
                    <a:pt x="81788" y="38100"/>
                    <a:pt x="38100" y="81661"/>
                    <a:pt x="38100" y="135001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6434881" y="8686056"/>
            <a:ext cx="5418087" cy="620911"/>
            <a:chOff x="0" y="0"/>
            <a:chExt cx="7224117" cy="82788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224141" cy="827913"/>
            </a:xfrm>
            <a:custGeom>
              <a:avLst/>
              <a:gdLst/>
              <a:ahLst/>
              <a:cxnLst/>
              <a:rect r="r" b="b" t="t" l="l"/>
              <a:pathLst>
                <a:path h="827913" w="7224141">
                  <a:moveTo>
                    <a:pt x="0" y="70231"/>
                  </a:moveTo>
                  <a:cubicBezTo>
                    <a:pt x="0" y="31369"/>
                    <a:pt x="31369" y="0"/>
                    <a:pt x="70231" y="0"/>
                  </a:cubicBezTo>
                  <a:lnTo>
                    <a:pt x="7153910" y="0"/>
                  </a:lnTo>
                  <a:cubicBezTo>
                    <a:pt x="7192645" y="0"/>
                    <a:pt x="7224141" y="31369"/>
                    <a:pt x="7224141" y="70231"/>
                  </a:cubicBezTo>
                  <a:lnTo>
                    <a:pt x="7224141" y="757682"/>
                  </a:lnTo>
                  <a:cubicBezTo>
                    <a:pt x="7224141" y="796417"/>
                    <a:pt x="7192772" y="827913"/>
                    <a:pt x="7153910" y="827913"/>
                  </a:cubicBezTo>
                  <a:lnTo>
                    <a:pt x="70231" y="827913"/>
                  </a:lnTo>
                  <a:cubicBezTo>
                    <a:pt x="31369" y="827913"/>
                    <a:pt x="0" y="796417"/>
                    <a:pt x="0" y="757682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8988624" y="8835778"/>
            <a:ext cx="310455" cy="34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43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641752" y="9485262"/>
            <a:ext cx="2781895" cy="35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Programme Coordinators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641752" y="9904065"/>
            <a:ext cx="5004346" cy="388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Perform first-level review and approval of claims.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2074129" y="8643194"/>
            <a:ext cx="5503812" cy="2230041"/>
            <a:chOff x="0" y="0"/>
            <a:chExt cx="7338417" cy="297338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19050" y="19050"/>
              <a:ext cx="7300341" cy="2935351"/>
            </a:xfrm>
            <a:custGeom>
              <a:avLst/>
              <a:gdLst/>
              <a:ahLst/>
              <a:cxnLst/>
              <a:rect r="r" b="b" t="t" l="l"/>
              <a:pathLst>
                <a:path h="2935351" w="7300341">
                  <a:moveTo>
                    <a:pt x="0" y="115951"/>
                  </a:moveTo>
                  <a:cubicBezTo>
                    <a:pt x="0" y="51943"/>
                    <a:pt x="52324" y="0"/>
                    <a:pt x="116840" y="0"/>
                  </a:cubicBezTo>
                  <a:lnTo>
                    <a:pt x="7183501" y="0"/>
                  </a:lnTo>
                  <a:cubicBezTo>
                    <a:pt x="7248017" y="0"/>
                    <a:pt x="7300341" y="51943"/>
                    <a:pt x="7300341" y="115951"/>
                  </a:cubicBezTo>
                  <a:lnTo>
                    <a:pt x="7300341" y="2819400"/>
                  </a:lnTo>
                  <a:cubicBezTo>
                    <a:pt x="7300341" y="2883408"/>
                    <a:pt x="7248017" y="2935351"/>
                    <a:pt x="7183501" y="2935351"/>
                  </a:cubicBezTo>
                  <a:lnTo>
                    <a:pt x="116840" y="2935351"/>
                  </a:lnTo>
                  <a:cubicBezTo>
                    <a:pt x="52324" y="2935351"/>
                    <a:pt x="0" y="2883408"/>
                    <a:pt x="0" y="2819400"/>
                  </a:cubicBezTo>
                  <a:close/>
                </a:path>
              </a:pathLst>
            </a:custGeom>
            <a:solidFill>
              <a:srgbClr val="FFFCFA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338441" cy="2973451"/>
            </a:xfrm>
            <a:custGeom>
              <a:avLst/>
              <a:gdLst/>
              <a:ahLst/>
              <a:cxnLst/>
              <a:rect r="r" b="b" t="t" l="l"/>
              <a:pathLst>
                <a:path h="2973451" w="7338441">
                  <a:moveTo>
                    <a:pt x="0" y="135001"/>
                  </a:moveTo>
                  <a:cubicBezTo>
                    <a:pt x="0" y="60325"/>
                    <a:pt x="60960" y="0"/>
                    <a:pt x="135890" y="0"/>
                  </a:cubicBezTo>
                  <a:lnTo>
                    <a:pt x="7202551" y="0"/>
                  </a:lnTo>
                  <a:lnTo>
                    <a:pt x="7202551" y="19050"/>
                  </a:lnTo>
                  <a:lnTo>
                    <a:pt x="7202551" y="0"/>
                  </a:lnTo>
                  <a:cubicBezTo>
                    <a:pt x="7277481" y="0"/>
                    <a:pt x="7338441" y="60325"/>
                    <a:pt x="7338441" y="135001"/>
                  </a:cubicBezTo>
                  <a:lnTo>
                    <a:pt x="7319391" y="135001"/>
                  </a:lnTo>
                  <a:lnTo>
                    <a:pt x="7338441" y="135001"/>
                  </a:lnTo>
                  <a:lnTo>
                    <a:pt x="7338441" y="2838450"/>
                  </a:lnTo>
                  <a:lnTo>
                    <a:pt x="7319391" y="2838450"/>
                  </a:lnTo>
                  <a:lnTo>
                    <a:pt x="7338441" y="2838450"/>
                  </a:lnTo>
                  <a:cubicBezTo>
                    <a:pt x="7338441" y="2913126"/>
                    <a:pt x="7277481" y="2973451"/>
                    <a:pt x="7202551" y="2973451"/>
                  </a:cubicBezTo>
                  <a:lnTo>
                    <a:pt x="7202551" y="2954401"/>
                  </a:lnTo>
                  <a:lnTo>
                    <a:pt x="7202551" y="2973451"/>
                  </a:lnTo>
                  <a:lnTo>
                    <a:pt x="135890" y="2973451"/>
                  </a:lnTo>
                  <a:lnTo>
                    <a:pt x="135890" y="2954401"/>
                  </a:lnTo>
                  <a:lnTo>
                    <a:pt x="135890" y="2973451"/>
                  </a:lnTo>
                  <a:cubicBezTo>
                    <a:pt x="60960" y="2973451"/>
                    <a:pt x="0" y="2913126"/>
                    <a:pt x="0" y="2838450"/>
                  </a:cubicBezTo>
                  <a:lnTo>
                    <a:pt x="0" y="135001"/>
                  </a:lnTo>
                  <a:lnTo>
                    <a:pt x="19050" y="135001"/>
                  </a:lnTo>
                  <a:lnTo>
                    <a:pt x="0" y="135001"/>
                  </a:lnTo>
                  <a:moveTo>
                    <a:pt x="38100" y="135001"/>
                  </a:moveTo>
                  <a:lnTo>
                    <a:pt x="38100" y="2838450"/>
                  </a:lnTo>
                  <a:lnTo>
                    <a:pt x="19050" y="2838450"/>
                  </a:lnTo>
                  <a:lnTo>
                    <a:pt x="38100" y="2838450"/>
                  </a:lnTo>
                  <a:cubicBezTo>
                    <a:pt x="38100" y="2891790"/>
                    <a:pt x="81788" y="2935351"/>
                    <a:pt x="135890" y="2935351"/>
                  </a:cubicBezTo>
                  <a:lnTo>
                    <a:pt x="7202551" y="2935351"/>
                  </a:lnTo>
                  <a:cubicBezTo>
                    <a:pt x="7256653" y="2935351"/>
                    <a:pt x="7300341" y="2891790"/>
                    <a:pt x="7300341" y="2838450"/>
                  </a:cubicBezTo>
                  <a:lnTo>
                    <a:pt x="7300341" y="135001"/>
                  </a:lnTo>
                  <a:cubicBezTo>
                    <a:pt x="7300341" y="81661"/>
                    <a:pt x="7256653" y="38100"/>
                    <a:pt x="7202551" y="38100"/>
                  </a:cubicBezTo>
                  <a:lnTo>
                    <a:pt x="135890" y="38100"/>
                  </a:lnTo>
                  <a:lnTo>
                    <a:pt x="135890" y="19050"/>
                  </a:lnTo>
                  <a:lnTo>
                    <a:pt x="135890" y="38100"/>
                  </a:lnTo>
                  <a:cubicBezTo>
                    <a:pt x="81788" y="38100"/>
                    <a:pt x="38100" y="81661"/>
                    <a:pt x="38100" y="135001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2116991" y="8686056"/>
            <a:ext cx="5418087" cy="620911"/>
            <a:chOff x="0" y="0"/>
            <a:chExt cx="7224117" cy="82788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224141" cy="827913"/>
            </a:xfrm>
            <a:custGeom>
              <a:avLst/>
              <a:gdLst/>
              <a:ahLst/>
              <a:cxnLst/>
              <a:rect r="r" b="b" t="t" l="l"/>
              <a:pathLst>
                <a:path h="827913" w="7224141">
                  <a:moveTo>
                    <a:pt x="0" y="70231"/>
                  </a:moveTo>
                  <a:cubicBezTo>
                    <a:pt x="0" y="31369"/>
                    <a:pt x="31369" y="0"/>
                    <a:pt x="70231" y="0"/>
                  </a:cubicBezTo>
                  <a:lnTo>
                    <a:pt x="7153910" y="0"/>
                  </a:lnTo>
                  <a:cubicBezTo>
                    <a:pt x="7192645" y="0"/>
                    <a:pt x="7224141" y="31369"/>
                    <a:pt x="7224141" y="70231"/>
                  </a:cubicBezTo>
                  <a:lnTo>
                    <a:pt x="7224141" y="757682"/>
                  </a:lnTo>
                  <a:cubicBezTo>
                    <a:pt x="7224141" y="796417"/>
                    <a:pt x="7192772" y="827913"/>
                    <a:pt x="7153910" y="827913"/>
                  </a:cubicBezTo>
                  <a:lnTo>
                    <a:pt x="70231" y="827913"/>
                  </a:lnTo>
                  <a:cubicBezTo>
                    <a:pt x="31369" y="827913"/>
                    <a:pt x="0" y="796417"/>
                    <a:pt x="0" y="757682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4670732" y="8835778"/>
            <a:ext cx="310455" cy="34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43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323861" y="9485262"/>
            <a:ext cx="2587079" cy="35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Academic Managers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323861" y="9904065"/>
            <a:ext cx="5004346" cy="71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Provide final approval and maintain oversight of all claims.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28489" y="945802"/>
            <a:ext cx="5513337" cy="490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3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System Architecture &amp; Technology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8489" y="1700659"/>
            <a:ext cx="17231022" cy="279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The Contract Monthly Claim System is built on a modern and robust technical stack, ensuring reliability and scalability.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34475" y="2150269"/>
            <a:ext cx="19050" cy="7171730"/>
            <a:chOff x="0" y="0"/>
            <a:chExt cx="25400" cy="95623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400" cy="9562338"/>
            </a:xfrm>
            <a:custGeom>
              <a:avLst/>
              <a:gdLst/>
              <a:ahLst/>
              <a:cxnLst/>
              <a:rect r="r" b="b" t="t" l="l"/>
              <a:pathLst>
                <a:path h="9562338" w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9549638"/>
                  </a:lnTo>
                  <a:cubicBezTo>
                    <a:pt x="25400" y="9556623"/>
                    <a:pt x="19685" y="9562338"/>
                    <a:pt x="12700" y="9562338"/>
                  </a:cubicBezTo>
                  <a:cubicBezTo>
                    <a:pt x="5715" y="9562338"/>
                    <a:pt x="0" y="9556623"/>
                    <a:pt x="0" y="9549638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04676" y="2145506"/>
            <a:ext cx="8625036" cy="915740"/>
            <a:chOff x="0" y="0"/>
            <a:chExt cx="11500048" cy="12209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11487276" cy="1208278"/>
            </a:xfrm>
            <a:custGeom>
              <a:avLst/>
              <a:gdLst/>
              <a:ahLst/>
              <a:cxnLst/>
              <a:rect r="r" b="b" t="t" l="l"/>
              <a:pathLst>
                <a:path h="1208278" w="11487276">
                  <a:moveTo>
                    <a:pt x="0" y="84582"/>
                  </a:moveTo>
                  <a:cubicBezTo>
                    <a:pt x="0" y="37846"/>
                    <a:pt x="38227" y="0"/>
                    <a:pt x="85344" y="0"/>
                  </a:cubicBezTo>
                  <a:lnTo>
                    <a:pt x="11401933" y="0"/>
                  </a:lnTo>
                  <a:cubicBezTo>
                    <a:pt x="11449050" y="0"/>
                    <a:pt x="11487276" y="37846"/>
                    <a:pt x="11487276" y="84582"/>
                  </a:cubicBezTo>
                  <a:lnTo>
                    <a:pt x="11487276" y="1123696"/>
                  </a:lnTo>
                  <a:cubicBezTo>
                    <a:pt x="11487276" y="1170432"/>
                    <a:pt x="11449050" y="1208278"/>
                    <a:pt x="11401933" y="1208278"/>
                  </a:cubicBezTo>
                  <a:lnTo>
                    <a:pt x="85344" y="1208278"/>
                  </a:lnTo>
                  <a:cubicBezTo>
                    <a:pt x="38227" y="1208278"/>
                    <a:pt x="0" y="1170432"/>
                    <a:pt x="0" y="1123696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499976" cy="1220978"/>
            </a:xfrm>
            <a:custGeom>
              <a:avLst/>
              <a:gdLst/>
              <a:ahLst/>
              <a:cxnLst/>
              <a:rect r="r" b="b" t="t" l="l"/>
              <a:pathLst>
                <a:path h="1220978" w="11499976">
                  <a:moveTo>
                    <a:pt x="0" y="90932"/>
                  </a:moveTo>
                  <a:cubicBezTo>
                    <a:pt x="0" y="40640"/>
                    <a:pt x="41148" y="0"/>
                    <a:pt x="91694" y="0"/>
                  </a:cubicBezTo>
                  <a:lnTo>
                    <a:pt x="11408283" y="0"/>
                  </a:lnTo>
                  <a:lnTo>
                    <a:pt x="11408283" y="6350"/>
                  </a:lnTo>
                  <a:lnTo>
                    <a:pt x="11408283" y="0"/>
                  </a:lnTo>
                  <a:cubicBezTo>
                    <a:pt x="11458828" y="0"/>
                    <a:pt x="11499976" y="40640"/>
                    <a:pt x="11499976" y="90932"/>
                  </a:cubicBezTo>
                  <a:lnTo>
                    <a:pt x="11493626" y="90932"/>
                  </a:lnTo>
                  <a:lnTo>
                    <a:pt x="11499976" y="90932"/>
                  </a:lnTo>
                  <a:lnTo>
                    <a:pt x="11499976" y="1130046"/>
                  </a:lnTo>
                  <a:lnTo>
                    <a:pt x="11493626" y="1130046"/>
                  </a:lnTo>
                  <a:lnTo>
                    <a:pt x="11499976" y="1130046"/>
                  </a:lnTo>
                  <a:cubicBezTo>
                    <a:pt x="11499976" y="1180338"/>
                    <a:pt x="11458828" y="1220978"/>
                    <a:pt x="11408283" y="1220978"/>
                  </a:cubicBezTo>
                  <a:lnTo>
                    <a:pt x="11408283" y="1214628"/>
                  </a:lnTo>
                  <a:lnTo>
                    <a:pt x="11408283" y="1220978"/>
                  </a:lnTo>
                  <a:lnTo>
                    <a:pt x="91694" y="1220978"/>
                  </a:lnTo>
                  <a:lnTo>
                    <a:pt x="91694" y="1214628"/>
                  </a:lnTo>
                  <a:lnTo>
                    <a:pt x="91694" y="1220978"/>
                  </a:lnTo>
                  <a:cubicBezTo>
                    <a:pt x="41148" y="1220978"/>
                    <a:pt x="0" y="1180338"/>
                    <a:pt x="0" y="1130046"/>
                  </a:cubicBezTo>
                  <a:lnTo>
                    <a:pt x="0" y="90932"/>
                  </a:lnTo>
                  <a:lnTo>
                    <a:pt x="6350" y="90932"/>
                  </a:lnTo>
                  <a:lnTo>
                    <a:pt x="0" y="90932"/>
                  </a:lnTo>
                  <a:moveTo>
                    <a:pt x="12700" y="90932"/>
                  </a:moveTo>
                  <a:lnTo>
                    <a:pt x="12700" y="1130046"/>
                  </a:lnTo>
                  <a:lnTo>
                    <a:pt x="6350" y="1130046"/>
                  </a:lnTo>
                  <a:lnTo>
                    <a:pt x="12700" y="1130046"/>
                  </a:lnTo>
                  <a:cubicBezTo>
                    <a:pt x="12700" y="1173226"/>
                    <a:pt x="48006" y="1208278"/>
                    <a:pt x="91694" y="1208278"/>
                  </a:cubicBezTo>
                  <a:lnTo>
                    <a:pt x="11408283" y="1208278"/>
                  </a:lnTo>
                  <a:cubicBezTo>
                    <a:pt x="11451971" y="1208278"/>
                    <a:pt x="11487276" y="1173226"/>
                    <a:pt x="11487276" y="1130046"/>
                  </a:cubicBezTo>
                  <a:lnTo>
                    <a:pt x="11487276" y="90932"/>
                  </a:lnTo>
                  <a:cubicBezTo>
                    <a:pt x="11487276" y="47752"/>
                    <a:pt x="11451971" y="12700"/>
                    <a:pt x="11408283" y="12700"/>
                  </a:cubicBezTo>
                  <a:lnTo>
                    <a:pt x="91694" y="12700"/>
                  </a:lnTo>
                  <a:lnTo>
                    <a:pt x="91694" y="6350"/>
                  </a:lnTo>
                  <a:lnTo>
                    <a:pt x="91694" y="12700"/>
                  </a:lnTo>
                  <a:cubicBezTo>
                    <a:pt x="48006" y="12700"/>
                    <a:pt x="12700" y="47752"/>
                    <a:pt x="12700" y="90932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086154" y="2291655"/>
            <a:ext cx="1887885" cy="255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12"/>
              </a:lnSpc>
            </a:pPr>
            <a:r>
              <a:rPr lang="en-US" sz="143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Framework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9875" y="2599134"/>
            <a:ext cx="8304162" cy="279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74"/>
              </a:lnSpc>
            </a:pPr>
            <a:r>
              <a:rPr lang="en-US" sz="1187" u="sng">
                <a:solidFill>
                  <a:srgbClr val="835E54"/>
                </a:solidFill>
                <a:latin typeface="Open Sans"/>
                <a:ea typeface="Open Sans"/>
                <a:cs typeface="Open Sans"/>
                <a:sym typeface="Open Sans"/>
                <a:hlinkClick r:id="rId3" tooltip="http://ASP.NET"/>
              </a:rPr>
              <a:t>ASP.NET</a:t>
            </a:r>
            <a:r>
              <a:rPr lang="en-US" sz="1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Core MVC provides a powerful foundation for building dynamic web applications.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158288" y="3353692"/>
            <a:ext cx="8625036" cy="915740"/>
            <a:chOff x="0" y="0"/>
            <a:chExt cx="11500048" cy="12209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11487404" cy="1208278"/>
            </a:xfrm>
            <a:custGeom>
              <a:avLst/>
              <a:gdLst/>
              <a:ahLst/>
              <a:cxnLst/>
              <a:rect r="r" b="b" t="t" l="l"/>
              <a:pathLst>
                <a:path h="1208278" w="11487404">
                  <a:moveTo>
                    <a:pt x="0" y="0"/>
                  </a:moveTo>
                  <a:lnTo>
                    <a:pt x="11487404" y="0"/>
                  </a:lnTo>
                  <a:lnTo>
                    <a:pt x="11487404" y="1208278"/>
                  </a:lnTo>
                  <a:lnTo>
                    <a:pt x="0" y="1208278"/>
                  </a:ln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500104" cy="1220978"/>
            </a:xfrm>
            <a:custGeom>
              <a:avLst/>
              <a:gdLst/>
              <a:ahLst/>
              <a:cxnLst/>
              <a:rect r="r" b="b" t="t" l="l"/>
              <a:pathLst>
                <a:path h="1220978" w="11500104">
                  <a:moveTo>
                    <a:pt x="6350" y="0"/>
                  </a:moveTo>
                  <a:lnTo>
                    <a:pt x="11493754" y="0"/>
                  </a:lnTo>
                  <a:cubicBezTo>
                    <a:pt x="11497311" y="0"/>
                    <a:pt x="11500104" y="2794"/>
                    <a:pt x="11500104" y="6350"/>
                  </a:cubicBezTo>
                  <a:lnTo>
                    <a:pt x="11500104" y="1214628"/>
                  </a:lnTo>
                  <a:cubicBezTo>
                    <a:pt x="11500104" y="1218184"/>
                    <a:pt x="11497311" y="1220978"/>
                    <a:pt x="11493754" y="1220978"/>
                  </a:cubicBezTo>
                  <a:lnTo>
                    <a:pt x="6350" y="1220978"/>
                  </a:lnTo>
                  <a:cubicBezTo>
                    <a:pt x="2794" y="1220978"/>
                    <a:pt x="0" y="1218184"/>
                    <a:pt x="0" y="1214628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214628"/>
                  </a:lnTo>
                  <a:lnTo>
                    <a:pt x="6350" y="1214628"/>
                  </a:lnTo>
                  <a:lnTo>
                    <a:pt x="6350" y="1208278"/>
                  </a:lnTo>
                  <a:lnTo>
                    <a:pt x="11493754" y="1208278"/>
                  </a:lnTo>
                  <a:lnTo>
                    <a:pt x="11493754" y="1214628"/>
                  </a:lnTo>
                  <a:lnTo>
                    <a:pt x="11487404" y="1214628"/>
                  </a:lnTo>
                  <a:lnTo>
                    <a:pt x="11487404" y="6350"/>
                  </a:lnTo>
                  <a:lnTo>
                    <a:pt x="11493754" y="6350"/>
                  </a:lnTo>
                  <a:lnTo>
                    <a:pt x="11493754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D1C8C6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313961" y="3499843"/>
            <a:ext cx="1887885" cy="255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Language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13961" y="3807321"/>
            <a:ext cx="8304162" cy="279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C# is utilized for its strong typing, performance, and extensive libraries within the .NET ecosystem.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504676" y="4561880"/>
            <a:ext cx="8625036" cy="1140321"/>
            <a:chOff x="0" y="0"/>
            <a:chExt cx="11500048" cy="152042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11487403" cy="1507744"/>
            </a:xfrm>
            <a:custGeom>
              <a:avLst/>
              <a:gdLst/>
              <a:ahLst/>
              <a:cxnLst/>
              <a:rect r="r" b="b" t="t" l="l"/>
              <a:pathLst>
                <a:path h="1507744" w="11487403">
                  <a:moveTo>
                    <a:pt x="0" y="84582"/>
                  </a:moveTo>
                  <a:cubicBezTo>
                    <a:pt x="0" y="37846"/>
                    <a:pt x="38100" y="0"/>
                    <a:pt x="85217" y="0"/>
                  </a:cubicBezTo>
                  <a:lnTo>
                    <a:pt x="11402187" y="0"/>
                  </a:lnTo>
                  <a:cubicBezTo>
                    <a:pt x="11449303" y="0"/>
                    <a:pt x="11487403" y="37846"/>
                    <a:pt x="11487403" y="84582"/>
                  </a:cubicBezTo>
                  <a:lnTo>
                    <a:pt x="11487403" y="1423162"/>
                  </a:lnTo>
                  <a:cubicBezTo>
                    <a:pt x="11487403" y="1469898"/>
                    <a:pt x="11449303" y="1507744"/>
                    <a:pt x="11402187" y="1507744"/>
                  </a:cubicBezTo>
                  <a:lnTo>
                    <a:pt x="85217" y="1507744"/>
                  </a:lnTo>
                  <a:cubicBezTo>
                    <a:pt x="38100" y="1507744"/>
                    <a:pt x="0" y="1469898"/>
                    <a:pt x="0" y="1423162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500103" cy="1520444"/>
            </a:xfrm>
            <a:custGeom>
              <a:avLst/>
              <a:gdLst/>
              <a:ahLst/>
              <a:cxnLst/>
              <a:rect r="r" b="b" t="t" l="l"/>
              <a:pathLst>
                <a:path h="1520444" w="11500103">
                  <a:moveTo>
                    <a:pt x="0" y="90932"/>
                  </a:moveTo>
                  <a:cubicBezTo>
                    <a:pt x="0" y="40640"/>
                    <a:pt x="41021" y="0"/>
                    <a:pt x="91567" y="0"/>
                  </a:cubicBezTo>
                  <a:lnTo>
                    <a:pt x="11408537" y="0"/>
                  </a:lnTo>
                  <a:lnTo>
                    <a:pt x="11408537" y="6350"/>
                  </a:lnTo>
                  <a:lnTo>
                    <a:pt x="11408537" y="0"/>
                  </a:lnTo>
                  <a:cubicBezTo>
                    <a:pt x="11459083" y="0"/>
                    <a:pt x="11500103" y="40640"/>
                    <a:pt x="11500103" y="90932"/>
                  </a:cubicBezTo>
                  <a:lnTo>
                    <a:pt x="11493753" y="90932"/>
                  </a:lnTo>
                  <a:lnTo>
                    <a:pt x="11500103" y="90932"/>
                  </a:lnTo>
                  <a:lnTo>
                    <a:pt x="11500103" y="1429512"/>
                  </a:lnTo>
                  <a:lnTo>
                    <a:pt x="11493753" y="1429512"/>
                  </a:lnTo>
                  <a:lnTo>
                    <a:pt x="11500103" y="1429512"/>
                  </a:lnTo>
                  <a:cubicBezTo>
                    <a:pt x="11500103" y="1479804"/>
                    <a:pt x="11459083" y="1520444"/>
                    <a:pt x="11408537" y="1520444"/>
                  </a:cubicBezTo>
                  <a:lnTo>
                    <a:pt x="11408537" y="1514094"/>
                  </a:lnTo>
                  <a:lnTo>
                    <a:pt x="11408537" y="1520444"/>
                  </a:lnTo>
                  <a:lnTo>
                    <a:pt x="91567" y="1520444"/>
                  </a:lnTo>
                  <a:lnTo>
                    <a:pt x="91567" y="1514094"/>
                  </a:lnTo>
                  <a:lnTo>
                    <a:pt x="91567" y="1520444"/>
                  </a:lnTo>
                  <a:cubicBezTo>
                    <a:pt x="41021" y="1520444"/>
                    <a:pt x="0" y="1479804"/>
                    <a:pt x="0" y="1429512"/>
                  </a:cubicBezTo>
                  <a:lnTo>
                    <a:pt x="0" y="90932"/>
                  </a:lnTo>
                  <a:lnTo>
                    <a:pt x="6350" y="90932"/>
                  </a:lnTo>
                  <a:lnTo>
                    <a:pt x="0" y="90932"/>
                  </a:lnTo>
                  <a:moveTo>
                    <a:pt x="12700" y="90932"/>
                  </a:moveTo>
                  <a:lnTo>
                    <a:pt x="12700" y="1429512"/>
                  </a:lnTo>
                  <a:lnTo>
                    <a:pt x="6350" y="1429512"/>
                  </a:lnTo>
                  <a:lnTo>
                    <a:pt x="12700" y="1429512"/>
                  </a:lnTo>
                  <a:cubicBezTo>
                    <a:pt x="12700" y="1472692"/>
                    <a:pt x="48006" y="1507744"/>
                    <a:pt x="91567" y="1507744"/>
                  </a:cubicBezTo>
                  <a:lnTo>
                    <a:pt x="11408537" y="1507744"/>
                  </a:lnTo>
                  <a:cubicBezTo>
                    <a:pt x="11452098" y="1507744"/>
                    <a:pt x="11487403" y="1472692"/>
                    <a:pt x="11487403" y="1429512"/>
                  </a:cubicBezTo>
                  <a:lnTo>
                    <a:pt x="11487403" y="90932"/>
                  </a:lnTo>
                  <a:cubicBezTo>
                    <a:pt x="11487403" y="47752"/>
                    <a:pt x="11452098" y="12700"/>
                    <a:pt x="11408537" y="12700"/>
                  </a:cubicBezTo>
                  <a:lnTo>
                    <a:pt x="91567" y="12700"/>
                  </a:lnTo>
                  <a:lnTo>
                    <a:pt x="91567" y="6350"/>
                  </a:lnTo>
                  <a:lnTo>
                    <a:pt x="91567" y="12700"/>
                  </a:lnTo>
                  <a:cubicBezTo>
                    <a:pt x="48006" y="12700"/>
                    <a:pt x="12700" y="47752"/>
                    <a:pt x="12700" y="90932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7086154" y="4708029"/>
            <a:ext cx="1887885" cy="255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12"/>
              </a:lnSpc>
            </a:pPr>
            <a:r>
              <a:rPr lang="en-US" sz="143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Data Storage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9875" y="5015508"/>
            <a:ext cx="8304162" cy="52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74"/>
              </a:lnSpc>
            </a:pPr>
            <a:r>
              <a:rPr lang="en-US" sz="1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 JSON-based Text File System was implemented to meet a specific project requirement, demonstrating adaptability beyond traditional databases.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158288" y="5994647"/>
            <a:ext cx="8625036" cy="915740"/>
            <a:chOff x="0" y="0"/>
            <a:chExt cx="11500048" cy="122098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350" y="6350"/>
              <a:ext cx="11487404" cy="1208278"/>
            </a:xfrm>
            <a:custGeom>
              <a:avLst/>
              <a:gdLst/>
              <a:ahLst/>
              <a:cxnLst/>
              <a:rect r="r" b="b" t="t" l="l"/>
              <a:pathLst>
                <a:path h="1208278" w="11487404">
                  <a:moveTo>
                    <a:pt x="0" y="0"/>
                  </a:moveTo>
                  <a:lnTo>
                    <a:pt x="11487404" y="0"/>
                  </a:lnTo>
                  <a:lnTo>
                    <a:pt x="11487404" y="1208278"/>
                  </a:lnTo>
                  <a:lnTo>
                    <a:pt x="0" y="1208278"/>
                  </a:ln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500104" cy="1220978"/>
            </a:xfrm>
            <a:custGeom>
              <a:avLst/>
              <a:gdLst/>
              <a:ahLst/>
              <a:cxnLst/>
              <a:rect r="r" b="b" t="t" l="l"/>
              <a:pathLst>
                <a:path h="1220978" w="11500104">
                  <a:moveTo>
                    <a:pt x="6350" y="0"/>
                  </a:moveTo>
                  <a:lnTo>
                    <a:pt x="11493754" y="0"/>
                  </a:lnTo>
                  <a:cubicBezTo>
                    <a:pt x="11497311" y="0"/>
                    <a:pt x="11500104" y="2794"/>
                    <a:pt x="11500104" y="6350"/>
                  </a:cubicBezTo>
                  <a:lnTo>
                    <a:pt x="11500104" y="1214628"/>
                  </a:lnTo>
                  <a:cubicBezTo>
                    <a:pt x="11500104" y="1218184"/>
                    <a:pt x="11497311" y="1220978"/>
                    <a:pt x="11493754" y="1220978"/>
                  </a:cubicBezTo>
                  <a:lnTo>
                    <a:pt x="6350" y="1220978"/>
                  </a:lnTo>
                  <a:cubicBezTo>
                    <a:pt x="2794" y="1220978"/>
                    <a:pt x="0" y="1218184"/>
                    <a:pt x="0" y="1214628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214628"/>
                  </a:lnTo>
                  <a:lnTo>
                    <a:pt x="6350" y="1214628"/>
                  </a:lnTo>
                  <a:lnTo>
                    <a:pt x="6350" y="1208278"/>
                  </a:lnTo>
                  <a:lnTo>
                    <a:pt x="11493754" y="1208278"/>
                  </a:lnTo>
                  <a:lnTo>
                    <a:pt x="11493754" y="1214628"/>
                  </a:lnTo>
                  <a:lnTo>
                    <a:pt x="11487404" y="1214628"/>
                  </a:lnTo>
                  <a:lnTo>
                    <a:pt x="11487404" y="6350"/>
                  </a:lnTo>
                  <a:lnTo>
                    <a:pt x="11493754" y="6350"/>
                  </a:lnTo>
                  <a:lnTo>
                    <a:pt x="11493754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D1C8C6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9313961" y="6140797"/>
            <a:ext cx="1887885" cy="255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Architecture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13961" y="6448276"/>
            <a:ext cx="8304162" cy="279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The Model-View-Controller (MVC) Pattern ensures clear separation of concerns and maintainable code.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504676" y="7202835"/>
            <a:ext cx="8625036" cy="915740"/>
            <a:chOff x="0" y="0"/>
            <a:chExt cx="11500048" cy="122098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6350" y="6350"/>
              <a:ext cx="11487276" cy="1208278"/>
            </a:xfrm>
            <a:custGeom>
              <a:avLst/>
              <a:gdLst/>
              <a:ahLst/>
              <a:cxnLst/>
              <a:rect r="r" b="b" t="t" l="l"/>
              <a:pathLst>
                <a:path h="1208278" w="11487276">
                  <a:moveTo>
                    <a:pt x="0" y="84582"/>
                  </a:moveTo>
                  <a:cubicBezTo>
                    <a:pt x="0" y="37846"/>
                    <a:pt x="38227" y="0"/>
                    <a:pt x="85344" y="0"/>
                  </a:cubicBezTo>
                  <a:lnTo>
                    <a:pt x="11401933" y="0"/>
                  </a:lnTo>
                  <a:cubicBezTo>
                    <a:pt x="11449050" y="0"/>
                    <a:pt x="11487276" y="37846"/>
                    <a:pt x="11487276" y="84582"/>
                  </a:cubicBezTo>
                  <a:lnTo>
                    <a:pt x="11487276" y="1123696"/>
                  </a:lnTo>
                  <a:cubicBezTo>
                    <a:pt x="11487276" y="1170432"/>
                    <a:pt x="11449050" y="1208278"/>
                    <a:pt x="11401933" y="1208278"/>
                  </a:cubicBezTo>
                  <a:lnTo>
                    <a:pt x="85344" y="1208278"/>
                  </a:lnTo>
                  <a:cubicBezTo>
                    <a:pt x="38227" y="1208278"/>
                    <a:pt x="0" y="1170432"/>
                    <a:pt x="0" y="1123696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499976" cy="1220978"/>
            </a:xfrm>
            <a:custGeom>
              <a:avLst/>
              <a:gdLst/>
              <a:ahLst/>
              <a:cxnLst/>
              <a:rect r="r" b="b" t="t" l="l"/>
              <a:pathLst>
                <a:path h="1220978" w="11499976">
                  <a:moveTo>
                    <a:pt x="0" y="90932"/>
                  </a:moveTo>
                  <a:cubicBezTo>
                    <a:pt x="0" y="40640"/>
                    <a:pt x="41148" y="0"/>
                    <a:pt x="91694" y="0"/>
                  </a:cubicBezTo>
                  <a:lnTo>
                    <a:pt x="11408283" y="0"/>
                  </a:lnTo>
                  <a:lnTo>
                    <a:pt x="11408283" y="6350"/>
                  </a:lnTo>
                  <a:lnTo>
                    <a:pt x="11408283" y="0"/>
                  </a:lnTo>
                  <a:cubicBezTo>
                    <a:pt x="11458828" y="0"/>
                    <a:pt x="11499976" y="40640"/>
                    <a:pt x="11499976" y="90932"/>
                  </a:cubicBezTo>
                  <a:lnTo>
                    <a:pt x="11493626" y="90932"/>
                  </a:lnTo>
                  <a:lnTo>
                    <a:pt x="11499976" y="90932"/>
                  </a:lnTo>
                  <a:lnTo>
                    <a:pt x="11499976" y="1130046"/>
                  </a:lnTo>
                  <a:lnTo>
                    <a:pt x="11493626" y="1130046"/>
                  </a:lnTo>
                  <a:lnTo>
                    <a:pt x="11499976" y="1130046"/>
                  </a:lnTo>
                  <a:cubicBezTo>
                    <a:pt x="11499976" y="1180338"/>
                    <a:pt x="11458828" y="1220978"/>
                    <a:pt x="11408283" y="1220978"/>
                  </a:cubicBezTo>
                  <a:lnTo>
                    <a:pt x="11408283" y="1214628"/>
                  </a:lnTo>
                  <a:lnTo>
                    <a:pt x="11408283" y="1220978"/>
                  </a:lnTo>
                  <a:lnTo>
                    <a:pt x="91694" y="1220978"/>
                  </a:lnTo>
                  <a:lnTo>
                    <a:pt x="91694" y="1214628"/>
                  </a:lnTo>
                  <a:lnTo>
                    <a:pt x="91694" y="1220978"/>
                  </a:lnTo>
                  <a:cubicBezTo>
                    <a:pt x="41148" y="1220978"/>
                    <a:pt x="0" y="1180338"/>
                    <a:pt x="0" y="1130046"/>
                  </a:cubicBezTo>
                  <a:lnTo>
                    <a:pt x="0" y="90932"/>
                  </a:lnTo>
                  <a:lnTo>
                    <a:pt x="6350" y="90932"/>
                  </a:lnTo>
                  <a:lnTo>
                    <a:pt x="0" y="90932"/>
                  </a:lnTo>
                  <a:moveTo>
                    <a:pt x="12700" y="90932"/>
                  </a:moveTo>
                  <a:lnTo>
                    <a:pt x="12700" y="1130046"/>
                  </a:lnTo>
                  <a:lnTo>
                    <a:pt x="6350" y="1130046"/>
                  </a:lnTo>
                  <a:lnTo>
                    <a:pt x="12700" y="1130046"/>
                  </a:lnTo>
                  <a:cubicBezTo>
                    <a:pt x="12700" y="1173226"/>
                    <a:pt x="48006" y="1208278"/>
                    <a:pt x="91694" y="1208278"/>
                  </a:cubicBezTo>
                  <a:lnTo>
                    <a:pt x="11408283" y="1208278"/>
                  </a:lnTo>
                  <a:cubicBezTo>
                    <a:pt x="11451971" y="1208278"/>
                    <a:pt x="11487276" y="1173226"/>
                    <a:pt x="11487276" y="1130046"/>
                  </a:cubicBezTo>
                  <a:lnTo>
                    <a:pt x="11487276" y="90932"/>
                  </a:lnTo>
                  <a:cubicBezTo>
                    <a:pt x="11487276" y="47752"/>
                    <a:pt x="11451971" y="12700"/>
                    <a:pt x="11408283" y="12700"/>
                  </a:cubicBezTo>
                  <a:lnTo>
                    <a:pt x="91694" y="12700"/>
                  </a:lnTo>
                  <a:lnTo>
                    <a:pt x="91694" y="6350"/>
                  </a:lnTo>
                  <a:lnTo>
                    <a:pt x="91694" y="12700"/>
                  </a:lnTo>
                  <a:cubicBezTo>
                    <a:pt x="48006" y="12700"/>
                    <a:pt x="12700" y="47752"/>
                    <a:pt x="12700" y="90932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7086154" y="7348984"/>
            <a:ext cx="1887885" cy="255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12"/>
              </a:lnSpc>
            </a:pPr>
            <a:r>
              <a:rPr lang="en-US" sz="143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Frontend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69875" y="7656462"/>
            <a:ext cx="8304162" cy="279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74"/>
              </a:lnSpc>
            </a:pPr>
            <a:r>
              <a:rPr lang="en-US" sz="1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HTML, CSS (with Grid/Flexbox), and JavaScript deliver a responsive and intuitive user interface.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158288" y="8411021"/>
            <a:ext cx="8625036" cy="915740"/>
            <a:chOff x="0" y="0"/>
            <a:chExt cx="11500048" cy="122098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6350" y="6350"/>
              <a:ext cx="11487404" cy="1208278"/>
            </a:xfrm>
            <a:custGeom>
              <a:avLst/>
              <a:gdLst/>
              <a:ahLst/>
              <a:cxnLst/>
              <a:rect r="r" b="b" t="t" l="l"/>
              <a:pathLst>
                <a:path h="1208278" w="11487404">
                  <a:moveTo>
                    <a:pt x="0" y="0"/>
                  </a:moveTo>
                  <a:lnTo>
                    <a:pt x="11487404" y="0"/>
                  </a:lnTo>
                  <a:lnTo>
                    <a:pt x="11487404" y="1208278"/>
                  </a:lnTo>
                  <a:lnTo>
                    <a:pt x="0" y="1208278"/>
                  </a:ln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1500104" cy="1220978"/>
            </a:xfrm>
            <a:custGeom>
              <a:avLst/>
              <a:gdLst/>
              <a:ahLst/>
              <a:cxnLst/>
              <a:rect r="r" b="b" t="t" l="l"/>
              <a:pathLst>
                <a:path h="1220978" w="11500104">
                  <a:moveTo>
                    <a:pt x="6350" y="0"/>
                  </a:moveTo>
                  <a:lnTo>
                    <a:pt x="11493754" y="0"/>
                  </a:lnTo>
                  <a:cubicBezTo>
                    <a:pt x="11497311" y="0"/>
                    <a:pt x="11500104" y="2794"/>
                    <a:pt x="11500104" y="6350"/>
                  </a:cubicBezTo>
                  <a:lnTo>
                    <a:pt x="11500104" y="1214628"/>
                  </a:lnTo>
                  <a:cubicBezTo>
                    <a:pt x="11500104" y="1218184"/>
                    <a:pt x="11497311" y="1220978"/>
                    <a:pt x="11493754" y="1220978"/>
                  </a:cubicBezTo>
                  <a:lnTo>
                    <a:pt x="6350" y="1220978"/>
                  </a:lnTo>
                  <a:cubicBezTo>
                    <a:pt x="2794" y="1220978"/>
                    <a:pt x="0" y="1218184"/>
                    <a:pt x="0" y="1214628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214628"/>
                  </a:lnTo>
                  <a:lnTo>
                    <a:pt x="6350" y="1214628"/>
                  </a:lnTo>
                  <a:lnTo>
                    <a:pt x="6350" y="1208278"/>
                  </a:lnTo>
                  <a:lnTo>
                    <a:pt x="11493754" y="1208278"/>
                  </a:lnTo>
                  <a:lnTo>
                    <a:pt x="11493754" y="1214628"/>
                  </a:lnTo>
                  <a:lnTo>
                    <a:pt x="11487404" y="1214628"/>
                  </a:lnTo>
                  <a:lnTo>
                    <a:pt x="11487404" y="6350"/>
                  </a:lnTo>
                  <a:lnTo>
                    <a:pt x="11493754" y="6350"/>
                  </a:lnTo>
                  <a:lnTo>
                    <a:pt x="11493754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D1C8C6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9313961" y="8557171"/>
            <a:ext cx="1887885" cy="255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Authentication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313961" y="8864650"/>
            <a:ext cx="8304162" cy="279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Robust, Session-Based with Role Management provides secure access control tailored to user roles.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08571" y="1218902"/>
            <a:ext cx="7701665" cy="620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7"/>
              </a:lnSpc>
            </a:pPr>
            <a:r>
              <a:rPr lang="en-US" sz="393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Part 1: Core Prototype (4 Weeks)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8571" y="2017514"/>
            <a:ext cx="5810076" cy="509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8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Establishing the Foundation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2858" y="2927151"/>
            <a:ext cx="10012859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The initial phase focused on building the foundational elements and core functionality of the CMCS.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700712" y="3322439"/>
            <a:ext cx="28575" cy="4841676"/>
            <a:chOff x="0" y="0"/>
            <a:chExt cx="38100" cy="64555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100" cy="6455537"/>
            </a:xfrm>
            <a:custGeom>
              <a:avLst/>
              <a:gdLst/>
              <a:ahLst/>
              <a:cxnLst/>
              <a:rect r="r" b="b" t="t" l="l"/>
              <a:pathLst>
                <a:path h="6455537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6436487"/>
                  </a:lnTo>
                  <a:cubicBezTo>
                    <a:pt x="38100" y="6447028"/>
                    <a:pt x="29591" y="6455537"/>
                    <a:pt x="19050" y="6455537"/>
                  </a:cubicBezTo>
                  <a:cubicBezTo>
                    <a:pt x="8509" y="6455537"/>
                    <a:pt x="0" y="6447028"/>
                    <a:pt x="0" y="6436487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4908500" y="3535859"/>
            <a:ext cx="607368" cy="28575"/>
            <a:chOff x="0" y="0"/>
            <a:chExt cx="809823" cy="381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09879" cy="38100"/>
            </a:xfrm>
            <a:custGeom>
              <a:avLst/>
              <a:gdLst/>
              <a:ahLst/>
              <a:cxnLst/>
              <a:rect r="r" b="b" t="t" l="l"/>
              <a:pathLst>
                <a:path h="38100" w="809879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790829" y="0"/>
                  </a:lnTo>
                  <a:cubicBezTo>
                    <a:pt x="801370" y="0"/>
                    <a:pt x="809879" y="8509"/>
                    <a:pt x="809879" y="19050"/>
                  </a:cubicBezTo>
                  <a:cubicBezTo>
                    <a:pt x="809879" y="29591"/>
                    <a:pt x="801243" y="38100"/>
                    <a:pt x="790829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482530" y="3317676"/>
            <a:ext cx="464939" cy="464939"/>
            <a:chOff x="0" y="0"/>
            <a:chExt cx="619918" cy="61991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607187" cy="607187"/>
            </a:xfrm>
            <a:custGeom>
              <a:avLst/>
              <a:gdLst/>
              <a:ahLst/>
              <a:cxnLst/>
              <a:rect r="r" b="b" t="t" l="l"/>
              <a:pathLst>
                <a:path h="607187" w="607187">
                  <a:moveTo>
                    <a:pt x="0" y="113411"/>
                  </a:moveTo>
                  <a:cubicBezTo>
                    <a:pt x="0" y="50800"/>
                    <a:pt x="50800" y="0"/>
                    <a:pt x="113411" y="0"/>
                  </a:cubicBezTo>
                  <a:lnTo>
                    <a:pt x="493776" y="0"/>
                  </a:lnTo>
                  <a:cubicBezTo>
                    <a:pt x="556387" y="0"/>
                    <a:pt x="607187" y="50800"/>
                    <a:pt x="607187" y="113411"/>
                  </a:cubicBezTo>
                  <a:lnTo>
                    <a:pt x="607187" y="493776"/>
                  </a:lnTo>
                  <a:cubicBezTo>
                    <a:pt x="607187" y="556387"/>
                    <a:pt x="556387" y="607187"/>
                    <a:pt x="493776" y="607187"/>
                  </a:cubicBezTo>
                  <a:lnTo>
                    <a:pt x="113411" y="607187"/>
                  </a:lnTo>
                  <a:cubicBezTo>
                    <a:pt x="50800" y="607187"/>
                    <a:pt x="0" y="556387"/>
                    <a:pt x="0" y="493776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19887" cy="619887"/>
            </a:xfrm>
            <a:custGeom>
              <a:avLst/>
              <a:gdLst/>
              <a:ahLst/>
              <a:cxnLst/>
              <a:rect r="r" b="b" t="t" l="l"/>
              <a:pathLst>
                <a:path h="619887" w="619887">
                  <a:moveTo>
                    <a:pt x="0" y="119761"/>
                  </a:moveTo>
                  <a:cubicBezTo>
                    <a:pt x="0" y="53594"/>
                    <a:pt x="53594" y="0"/>
                    <a:pt x="119761" y="0"/>
                  </a:cubicBezTo>
                  <a:lnTo>
                    <a:pt x="500126" y="0"/>
                  </a:lnTo>
                  <a:lnTo>
                    <a:pt x="500126" y="6350"/>
                  </a:lnTo>
                  <a:lnTo>
                    <a:pt x="500126" y="0"/>
                  </a:lnTo>
                  <a:cubicBezTo>
                    <a:pt x="566293" y="0"/>
                    <a:pt x="619887" y="53594"/>
                    <a:pt x="619887" y="119761"/>
                  </a:cubicBezTo>
                  <a:lnTo>
                    <a:pt x="613537" y="119761"/>
                  </a:lnTo>
                  <a:lnTo>
                    <a:pt x="619887" y="119761"/>
                  </a:lnTo>
                  <a:lnTo>
                    <a:pt x="619887" y="500126"/>
                  </a:lnTo>
                  <a:lnTo>
                    <a:pt x="613537" y="500126"/>
                  </a:lnTo>
                  <a:lnTo>
                    <a:pt x="619887" y="500126"/>
                  </a:lnTo>
                  <a:cubicBezTo>
                    <a:pt x="619887" y="566293"/>
                    <a:pt x="566293" y="619887"/>
                    <a:pt x="500126" y="619887"/>
                  </a:cubicBezTo>
                  <a:lnTo>
                    <a:pt x="500126" y="613537"/>
                  </a:lnTo>
                  <a:lnTo>
                    <a:pt x="500126" y="619887"/>
                  </a:lnTo>
                  <a:lnTo>
                    <a:pt x="119761" y="619887"/>
                  </a:lnTo>
                  <a:lnTo>
                    <a:pt x="119761" y="613537"/>
                  </a:lnTo>
                  <a:lnTo>
                    <a:pt x="119761" y="619887"/>
                  </a:lnTo>
                  <a:cubicBezTo>
                    <a:pt x="53594" y="619887"/>
                    <a:pt x="0" y="566293"/>
                    <a:pt x="0" y="500126"/>
                  </a:cubicBezTo>
                  <a:lnTo>
                    <a:pt x="0" y="119761"/>
                  </a:lnTo>
                  <a:lnTo>
                    <a:pt x="6350" y="119761"/>
                  </a:lnTo>
                  <a:lnTo>
                    <a:pt x="0" y="119761"/>
                  </a:lnTo>
                  <a:moveTo>
                    <a:pt x="12700" y="119761"/>
                  </a:moveTo>
                  <a:lnTo>
                    <a:pt x="12700" y="500126"/>
                  </a:lnTo>
                  <a:lnTo>
                    <a:pt x="6350" y="500126"/>
                  </a:lnTo>
                  <a:lnTo>
                    <a:pt x="12700" y="500126"/>
                  </a:lnTo>
                  <a:cubicBezTo>
                    <a:pt x="12700" y="559181"/>
                    <a:pt x="60579" y="607187"/>
                    <a:pt x="119761" y="607187"/>
                  </a:cubicBezTo>
                  <a:lnTo>
                    <a:pt x="500126" y="607187"/>
                  </a:lnTo>
                  <a:cubicBezTo>
                    <a:pt x="559181" y="607187"/>
                    <a:pt x="607187" y="559308"/>
                    <a:pt x="607187" y="500126"/>
                  </a:cubicBezTo>
                  <a:lnTo>
                    <a:pt x="607187" y="119761"/>
                  </a:lnTo>
                  <a:cubicBezTo>
                    <a:pt x="607187" y="60579"/>
                    <a:pt x="559308" y="12700"/>
                    <a:pt x="500126" y="12700"/>
                  </a:cubicBezTo>
                  <a:lnTo>
                    <a:pt x="119761" y="12700"/>
                  </a:lnTo>
                  <a:lnTo>
                    <a:pt x="119761" y="6350"/>
                  </a:lnTo>
                  <a:lnTo>
                    <a:pt x="119761" y="12700"/>
                  </a:lnTo>
                  <a:cubicBezTo>
                    <a:pt x="60579" y="12700"/>
                    <a:pt x="12700" y="60579"/>
                    <a:pt x="12700" y="119761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5563195" y="3408015"/>
            <a:ext cx="303610" cy="331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2375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8571" y="3350865"/>
            <a:ext cx="3994100" cy="76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7"/>
              </a:lnSpc>
            </a:pPr>
            <a:r>
              <a:rPr lang="en-US" sz="2375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Weeks 1-2: Requirements &amp; Design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8571" y="4184005"/>
            <a:ext cx="3994100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35645" indent="-117822" lvl="1">
              <a:lnSpc>
                <a:spcPts val="2499"/>
              </a:lnSpc>
              <a:buFont typeface="Arial"/>
              <a:buChar char="•"/>
            </a:pPr>
            <a:r>
              <a:rPr lang="en-US" sz="15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Detailed analysis of lecturer and administrative needs.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08571" y="4902547"/>
            <a:ext cx="399410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35645" indent="-117822" lvl="1">
              <a:lnSpc>
                <a:spcPts val="2499"/>
              </a:lnSpc>
              <a:buFont typeface="Arial"/>
              <a:buChar char="•"/>
            </a:pPr>
            <a:r>
              <a:rPr lang="en-US" sz="15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Creation of a comprehensive UML Class Diagram to map system components.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08571" y="5944940"/>
            <a:ext cx="3994100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35645" indent="-117822" lvl="1">
              <a:lnSpc>
                <a:spcPts val="2499"/>
              </a:lnSpc>
              <a:buFont typeface="Arial"/>
              <a:buChar char="•"/>
            </a:pPr>
            <a:r>
              <a:rPr lang="en-US" sz="15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Initial wireframing and user flow definition.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5914132" y="4750445"/>
            <a:ext cx="607368" cy="28575"/>
            <a:chOff x="0" y="0"/>
            <a:chExt cx="809823" cy="381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09879" cy="38100"/>
            </a:xfrm>
            <a:custGeom>
              <a:avLst/>
              <a:gdLst/>
              <a:ahLst/>
              <a:cxnLst/>
              <a:rect r="r" b="b" t="t" l="l"/>
              <a:pathLst>
                <a:path h="38100" w="809879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790829" y="0"/>
                  </a:lnTo>
                  <a:cubicBezTo>
                    <a:pt x="801370" y="0"/>
                    <a:pt x="809879" y="8509"/>
                    <a:pt x="809879" y="19050"/>
                  </a:cubicBezTo>
                  <a:cubicBezTo>
                    <a:pt x="809879" y="29591"/>
                    <a:pt x="801243" y="38100"/>
                    <a:pt x="790829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5482530" y="4532262"/>
            <a:ext cx="464939" cy="464939"/>
            <a:chOff x="0" y="0"/>
            <a:chExt cx="619918" cy="61991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607187" cy="607187"/>
            </a:xfrm>
            <a:custGeom>
              <a:avLst/>
              <a:gdLst/>
              <a:ahLst/>
              <a:cxnLst/>
              <a:rect r="r" b="b" t="t" l="l"/>
              <a:pathLst>
                <a:path h="607187" w="607187">
                  <a:moveTo>
                    <a:pt x="0" y="113411"/>
                  </a:moveTo>
                  <a:cubicBezTo>
                    <a:pt x="0" y="50800"/>
                    <a:pt x="50800" y="0"/>
                    <a:pt x="113411" y="0"/>
                  </a:cubicBezTo>
                  <a:lnTo>
                    <a:pt x="493776" y="0"/>
                  </a:lnTo>
                  <a:cubicBezTo>
                    <a:pt x="556387" y="0"/>
                    <a:pt x="607187" y="50800"/>
                    <a:pt x="607187" y="113411"/>
                  </a:cubicBezTo>
                  <a:lnTo>
                    <a:pt x="607187" y="493776"/>
                  </a:lnTo>
                  <a:cubicBezTo>
                    <a:pt x="607187" y="556387"/>
                    <a:pt x="556387" y="607187"/>
                    <a:pt x="493776" y="607187"/>
                  </a:cubicBezTo>
                  <a:lnTo>
                    <a:pt x="113411" y="607187"/>
                  </a:lnTo>
                  <a:cubicBezTo>
                    <a:pt x="50800" y="607187"/>
                    <a:pt x="0" y="556387"/>
                    <a:pt x="0" y="493776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19887" cy="619887"/>
            </a:xfrm>
            <a:custGeom>
              <a:avLst/>
              <a:gdLst/>
              <a:ahLst/>
              <a:cxnLst/>
              <a:rect r="r" b="b" t="t" l="l"/>
              <a:pathLst>
                <a:path h="619887" w="619887">
                  <a:moveTo>
                    <a:pt x="0" y="119761"/>
                  </a:moveTo>
                  <a:cubicBezTo>
                    <a:pt x="0" y="53594"/>
                    <a:pt x="53594" y="0"/>
                    <a:pt x="119761" y="0"/>
                  </a:cubicBezTo>
                  <a:lnTo>
                    <a:pt x="500126" y="0"/>
                  </a:lnTo>
                  <a:lnTo>
                    <a:pt x="500126" y="6350"/>
                  </a:lnTo>
                  <a:lnTo>
                    <a:pt x="500126" y="0"/>
                  </a:lnTo>
                  <a:cubicBezTo>
                    <a:pt x="566293" y="0"/>
                    <a:pt x="619887" y="53594"/>
                    <a:pt x="619887" y="119761"/>
                  </a:cubicBezTo>
                  <a:lnTo>
                    <a:pt x="613537" y="119761"/>
                  </a:lnTo>
                  <a:lnTo>
                    <a:pt x="619887" y="119761"/>
                  </a:lnTo>
                  <a:lnTo>
                    <a:pt x="619887" y="500126"/>
                  </a:lnTo>
                  <a:lnTo>
                    <a:pt x="613537" y="500126"/>
                  </a:lnTo>
                  <a:lnTo>
                    <a:pt x="619887" y="500126"/>
                  </a:lnTo>
                  <a:cubicBezTo>
                    <a:pt x="619887" y="566293"/>
                    <a:pt x="566293" y="619887"/>
                    <a:pt x="500126" y="619887"/>
                  </a:cubicBezTo>
                  <a:lnTo>
                    <a:pt x="500126" y="613537"/>
                  </a:lnTo>
                  <a:lnTo>
                    <a:pt x="500126" y="619887"/>
                  </a:lnTo>
                  <a:lnTo>
                    <a:pt x="119761" y="619887"/>
                  </a:lnTo>
                  <a:lnTo>
                    <a:pt x="119761" y="613537"/>
                  </a:lnTo>
                  <a:lnTo>
                    <a:pt x="119761" y="619887"/>
                  </a:lnTo>
                  <a:cubicBezTo>
                    <a:pt x="53594" y="619887"/>
                    <a:pt x="0" y="566293"/>
                    <a:pt x="0" y="500126"/>
                  </a:cubicBezTo>
                  <a:lnTo>
                    <a:pt x="0" y="119761"/>
                  </a:lnTo>
                  <a:lnTo>
                    <a:pt x="6350" y="119761"/>
                  </a:lnTo>
                  <a:lnTo>
                    <a:pt x="0" y="119761"/>
                  </a:lnTo>
                  <a:moveTo>
                    <a:pt x="12700" y="119761"/>
                  </a:moveTo>
                  <a:lnTo>
                    <a:pt x="12700" y="500126"/>
                  </a:lnTo>
                  <a:lnTo>
                    <a:pt x="6350" y="500126"/>
                  </a:lnTo>
                  <a:lnTo>
                    <a:pt x="12700" y="500126"/>
                  </a:lnTo>
                  <a:cubicBezTo>
                    <a:pt x="12700" y="559181"/>
                    <a:pt x="60579" y="607187"/>
                    <a:pt x="119761" y="607187"/>
                  </a:cubicBezTo>
                  <a:lnTo>
                    <a:pt x="500126" y="607187"/>
                  </a:lnTo>
                  <a:cubicBezTo>
                    <a:pt x="559181" y="607187"/>
                    <a:pt x="607187" y="559308"/>
                    <a:pt x="607187" y="500126"/>
                  </a:cubicBezTo>
                  <a:lnTo>
                    <a:pt x="607187" y="119761"/>
                  </a:lnTo>
                  <a:cubicBezTo>
                    <a:pt x="607187" y="60579"/>
                    <a:pt x="559308" y="12700"/>
                    <a:pt x="500126" y="12700"/>
                  </a:cubicBezTo>
                  <a:lnTo>
                    <a:pt x="119761" y="12700"/>
                  </a:lnTo>
                  <a:lnTo>
                    <a:pt x="119761" y="6350"/>
                  </a:lnTo>
                  <a:lnTo>
                    <a:pt x="119761" y="12700"/>
                  </a:lnTo>
                  <a:cubicBezTo>
                    <a:pt x="60579" y="12700"/>
                    <a:pt x="12700" y="60579"/>
                    <a:pt x="12700" y="119761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5563195" y="4622601"/>
            <a:ext cx="303610" cy="331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2375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727329" y="4565451"/>
            <a:ext cx="4204886" cy="36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Weeks 3-4: Core Development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727329" y="5018931"/>
            <a:ext cx="3994100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35645" indent="-117822" lvl="1">
              <a:lnSpc>
                <a:spcPts val="2499"/>
              </a:lnSpc>
              <a:buFont typeface="Arial"/>
              <a:buChar char="•"/>
            </a:pPr>
            <a:r>
              <a:rPr lang="en-US" sz="15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Setup of the </a:t>
            </a:r>
            <a:r>
              <a:rPr lang="en-US" sz="1562" u="sng">
                <a:solidFill>
                  <a:srgbClr val="835E54"/>
                </a:solidFill>
                <a:latin typeface="Open Sans"/>
                <a:ea typeface="Open Sans"/>
                <a:cs typeface="Open Sans"/>
                <a:sym typeface="Open Sans"/>
                <a:hlinkClick r:id="rId6" tooltip="http://ASP.NET"/>
              </a:rPr>
              <a:t>ASP.NET</a:t>
            </a:r>
            <a:r>
              <a:rPr lang="en-US" sz="15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Core MVC Framework.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727329" y="5737472"/>
            <a:ext cx="3994100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35645" indent="-117822" lvl="1">
              <a:lnSpc>
                <a:spcPts val="2499"/>
              </a:lnSpc>
              <a:buFont typeface="Arial"/>
              <a:buChar char="•"/>
            </a:pPr>
            <a:r>
              <a:rPr lang="en-US" sz="15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Implementation of secure Session Authentication mechanisms.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727329" y="6456015"/>
            <a:ext cx="3994100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35645" indent="-117822" lvl="1">
              <a:lnSpc>
                <a:spcPts val="2499"/>
              </a:lnSpc>
              <a:buFont typeface="Arial"/>
              <a:buChar char="•"/>
            </a:pPr>
            <a:r>
              <a:rPr lang="en-US" sz="15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Development of the basic claim submission and approval workflow.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08571" y="8334672"/>
            <a:ext cx="10012859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This phase successfully delivered a functional prototype, demonstrating the essential user journey and validating the system's core concept.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38361" y="719286"/>
            <a:ext cx="13452272" cy="823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Part 2: Feedback &amp; Enhancement (3 Weeks)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8361" y="1654820"/>
            <a:ext cx="7722542" cy="70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18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Addressing Feedback | Grade: 99%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8361" y="2689026"/>
            <a:ext cx="16411277" cy="934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Following the initial prototype, this phase involved critical enhancements based on feedback, refining the system's robustness and user experience.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33599" y="3920132"/>
            <a:ext cx="612725" cy="612725"/>
            <a:chOff x="0" y="0"/>
            <a:chExt cx="816967" cy="8169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04164" cy="804291"/>
            </a:xfrm>
            <a:custGeom>
              <a:avLst/>
              <a:gdLst/>
              <a:ahLst/>
              <a:cxnLst/>
              <a:rect r="r" b="b" t="t" l="l"/>
              <a:pathLst>
                <a:path h="804291" w="804164">
                  <a:moveTo>
                    <a:pt x="0" y="150114"/>
                  </a:moveTo>
                  <a:cubicBezTo>
                    <a:pt x="0" y="67183"/>
                    <a:pt x="67183" y="0"/>
                    <a:pt x="150114" y="0"/>
                  </a:cubicBezTo>
                  <a:lnTo>
                    <a:pt x="654050" y="0"/>
                  </a:lnTo>
                  <a:cubicBezTo>
                    <a:pt x="736981" y="0"/>
                    <a:pt x="804164" y="67183"/>
                    <a:pt x="804164" y="150114"/>
                  </a:cubicBezTo>
                  <a:lnTo>
                    <a:pt x="804164" y="654050"/>
                  </a:lnTo>
                  <a:cubicBezTo>
                    <a:pt x="804164" y="736981"/>
                    <a:pt x="736981" y="804164"/>
                    <a:pt x="654050" y="804164"/>
                  </a:cubicBezTo>
                  <a:lnTo>
                    <a:pt x="150114" y="804164"/>
                  </a:lnTo>
                  <a:cubicBezTo>
                    <a:pt x="67183" y="804291"/>
                    <a:pt x="0" y="736981"/>
                    <a:pt x="0" y="654050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6864" cy="816991"/>
            </a:xfrm>
            <a:custGeom>
              <a:avLst/>
              <a:gdLst/>
              <a:ahLst/>
              <a:cxnLst/>
              <a:rect r="r" b="b" t="t" l="l"/>
              <a:pathLst>
                <a:path h="816991" w="816864">
                  <a:moveTo>
                    <a:pt x="0" y="156464"/>
                  </a:moveTo>
                  <a:cubicBezTo>
                    <a:pt x="0" y="70104"/>
                    <a:pt x="70104" y="0"/>
                    <a:pt x="156464" y="0"/>
                  </a:cubicBezTo>
                  <a:lnTo>
                    <a:pt x="660400" y="0"/>
                  </a:lnTo>
                  <a:lnTo>
                    <a:pt x="660400" y="6350"/>
                  </a:lnTo>
                  <a:lnTo>
                    <a:pt x="660400" y="0"/>
                  </a:lnTo>
                  <a:lnTo>
                    <a:pt x="660400" y="6350"/>
                  </a:lnTo>
                  <a:lnTo>
                    <a:pt x="660400" y="0"/>
                  </a:lnTo>
                  <a:cubicBezTo>
                    <a:pt x="746887" y="0"/>
                    <a:pt x="816864" y="70104"/>
                    <a:pt x="816864" y="156464"/>
                  </a:cubicBezTo>
                  <a:lnTo>
                    <a:pt x="816864" y="660400"/>
                  </a:lnTo>
                  <a:lnTo>
                    <a:pt x="810514" y="660400"/>
                  </a:lnTo>
                  <a:lnTo>
                    <a:pt x="816864" y="660400"/>
                  </a:lnTo>
                  <a:cubicBezTo>
                    <a:pt x="816864" y="746887"/>
                    <a:pt x="746760" y="816864"/>
                    <a:pt x="660400" y="816864"/>
                  </a:cubicBezTo>
                  <a:lnTo>
                    <a:pt x="660400" y="810514"/>
                  </a:lnTo>
                  <a:lnTo>
                    <a:pt x="660400" y="816864"/>
                  </a:lnTo>
                  <a:lnTo>
                    <a:pt x="156464" y="816864"/>
                  </a:lnTo>
                  <a:lnTo>
                    <a:pt x="156464" y="810514"/>
                  </a:lnTo>
                  <a:lnTo>
                    <a:pt x="156464" y="816864"/>
                  </a:lnTo>
                  <a:cubicBezTo>
                    <a:pt x="70104" y="816991"/>
                    <a:pt x="0" y="746887"/>
                    <a:pt x="0" y="660400"/>
                  </a:cubicBezTo>
                  <a:lnTo>
                    <a:pt x="0" y="156464"/>
                  </a:lnTo>
                  <a:lnTo>
                    <a:pt x="6350" y="156464"/>
                  </a:lnTo>
                  <a:lnTo>
                    <a:pt x="0" y="156464"/>
                  </a:lnTo>
                  <a:moveTo>
                    <a:pt x="12700" y="156464"/>
                  </a:moveTo>
                  <a:lnTo>
                    <a:pt x="12700" y="660400"/>
                  </a:lnTo>
                  <a:lnTo>
                    <a:pt x="6350" y="660400"/>
                  </a:lnTo>
                  <a:lnTo>
                    <a:pt x="12700" y="660400"/>
                  </a:lnTo>
                  <a:cubicBezTo>
                    <a:pt x="12700" y="739775"/>
                    <a:pt x="77089" y="804164"/>
                    <a:pt x="156464" y="804164"/>
                  </a:cubicBezTo>
                  <a:lnTo>
                    <a:pt x="660400" y="804164"/>
                  </a:lnTo>
                  <a:cubicBezTo>
                    <a:pt x="739775" y="804164"/>
                    <a:pt x="804164" y="739775"/>
                    <a:pt x="804164" y="660400"/>
                  </a:cubicBezTo>
                  <a:lnTo>
                    <a:pt x="804164" y="156464"/>
                  </a:lnTo>
                  <a:lnTo>
                    <a:pt x="810514" y="156464"/>
                  </a:lnTo>
                  <a:lnTo>
                    <a:pt x="804164" y="156464"/>
                  </a:lnTo>
                  <a:cubicBezTo>
                    <a:pt x="804291" y="77089"/>
                    <a:pt x="739902" y="12700"/>
                    <a:pt x="660400" y="12700"/>
                  </a:cubicBezTo>
                  <a:lnTo>
                    <a:pt x="156464" y="12700"/>
                  </a:lnTo>
                  <a:lnTo>
                    <a:pt x="156464" y="6350"/>
                  </a:lnTo>
                  <a:lnTo>
                    <a:pt x="156464" y="12700"/>
                  </a:lnTo>
                  <a:cubicBezTo>
                    <a:pt x="77089" y="12700"/>
                    <a:pt x="12700" y="77089"/>
                    <a:pt x="12700" y="156464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809601" y="3997970"/>
            <a:ext cx="5059755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✅</a:t>
            </a:r>
            <a:r>
              <a:rPr lang="en-US" sz="2625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Database Integration: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09601" y="4520654"/>
            <a:ext cx="7166819" cy="136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Successfully replaced with a fully functional text-file data layer, demonstrating efficient data handling without a traditional DBMS.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306817" y="3920132"/>
            <a:ext cx="612725" cy="612725"/>
            <a:chOff x="0" y="0"/>
            <a:chExt cx="816967" cy="8169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804164" cy="804291"/>
            </a:xfrm>
            <a:custGeom>
              <a:avLst/>
              <a:gdLst/>
              <a:ahLst/>
              <a:cxnLst/>
              <a:rect r="r" b="b" t="t" l="l"/>
              <a:pathLst>
                <a:path h="804291" w="804164">
                  <a:moveTo>
                    <a:pt x="0" y="150114"/>
                  </a:moveTo>
                  <a:cubicBezTo>
                    <a:pt x="0" y="67183"/>
                    <a:pt x="67183" y="0"/>
                    <a:pt x="150114" y="0"/>
                  </a:cubicBezTo>
                  <a:lnTo>
                    <a:pt x="654050" y="0"/>
                  </a:lnTo>
                  <a:cubicBezTo>
                    <a:pt x="736981" y="0"/>
                    <a:pt x="804164" y="67183"/>
                    <a:pt x="804164" y="150114"/>
                  </a:cubicBezTo>
                  <a:lnTo>
                    <a:pt x="804164" y="654050"/>
                  </a:lnTo>
                  <a:cubicBezTo>
                    <a:pt x="804164" y="736981"/>
                    <a:pt x="736981" y="804164"/>
                    <a:pt x="654050" y="804164"/>
                  </a:cubicBezTo>
                  <a:lnTo>
                    <a:pt x="150114" y="804164"/>
                  </a:lnTo>
                  <a:cubicBezTo>
                    <a:pt x="67183" y="804291"/>
                    <a:pt x="0" y="736981"/>
                    <a:pt x="0" y="654050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6864" cy="816991"/>
            </a:xfrm>
            <a:custGeom>
              <a:avLst/>
              <a:gdLst/>
              <a:ahLst/>
              <a:cxnLst/>
              <a:rect r="r" b="b" t="t" l="l"/>
              <a:pathLst>
                <a:path h="816991" w="816864">
                  <a:moveTo>
                    <a:pt x="0" y="156464"/>
                  </a:moveTo>
                  <a:cubicBezTo>
                    <a:pt x="0" y="70104"/>
                    <a:pt x="70104" y="0"/>
                    <a:pt x="156464" y="0"/>
                  </a:cubicBezTo>
                  <a:lnTo>
                    <a:pt x="660400" y="0"/>
                  </a:lnTo>
                  <a:lnTo>
                    <a:pt x="660400" y="6350"/>
                  </a:lnTo>
                  <a:lnTo>
                    <a:pt x="660400" y="0"/>
                  </a:lnTo>
                  <a:lnTo>
                    <a:pt x="660400" y="6350"/>
                  </a:lnTo>
                  <a:lnTo>
                    <a:pt x="660400" y="0"/>
                  </a:lnTo>
                  <a:cubicBezTo>
                    <a:pt x="746887" y="0"/>
                    <a:pt x="816864" y="70104"/>
                    <a:pt x="816864" y="156464"/>
                  </a:cubicBezTo>
                  <a:lnTo>
                    <a:pt x="816864" y="660400"/>
                  </a:lnTo>
                  <a:lnTo>
                    <a:pt x="810514" y="660400"/>
                  </a:lnTo>
                  <a:lnTo>
                    <a:pt x="816864" y="660400"/>
                  </a:lnTo>
                  <a:cubicBezTo>
                    <a:pt x="816864" y="746887"/>
                    <a:pt x="746760" y="816864"/>
                    <a:pt x="660400" y="816864"/>
                  </a:cubicBezTo>
                  <a:lnTo>
                    <a:pt x="660400" y="810514"/>
                  </a:lnTo>
                  <a:lnTo>
                    <a:pt x="660400" y="816864"/>
                  </a:lnTo>
                  <a:lnTo>
                    <a:pt x="156464" y="816864"/>
                  </a:lnTo>
                  <a:lnTo>
                    <a:pt x="156464" y="810514"/>
                  </a:lnTo>
                  <a:lnTo>
                    <a:pt x="156464" y="816864"/>
                  </a:lnTo>
                  <a:cubicBezTo>
                    <a:pt x="70104" y="816991"/>
                    <a:pt x="0" y="746887"/>
                    <a:pt x="0" y="660400"/>
                  </a:cubicBezTo>
                  <a:lnTo>
                    <a:pt x="0" y="156464"/>
                  </a:lnTo>
                  <a:lnTo>
                    <a:pt x="6350" y="156464"/>
                  </a:lnTo>
                  <a:lnTo>
                    <a:pt x="0" y="156464"/>
                  </a:lnTo>
                  <a:moveTo>
                    <a:pt x="12700" y="156464"/>
                  </a:moveTo>
                  <a:lnTo>
                    <a:pt x="12700" y="660400"/>
                  </a:lnTo>
                  <a:lnTo>
                    <a:pt x="6350" y="660400"/>
                  </a:lnTo>
                  <a:lnTo>
                    <a:pt x="12700" y="660400"/>
                  </a:lnTo>
                  <a:cubicBezTo>
                    <a:pt x="12700" y="739775"/>
                    <a:pt x="77089" y="804164"/>
                    <a:pt x="156464" y="804164"/>
                  </a:cubicBezTo>
                  <a:lnTo>
                    <a:pt x="660400" y="804164"/>
                  </a:lnTo>
                  <a:cubicBezTo>
                    <a:pt x="739775" y="804164"/>
                    <a:pt x="804164" y="739775"/>
                    <a:pt x="804164" y="660400"/>
                  </a:cubicBezTo>
                  <a:lnTo>
                    <a:pt x="804164" y="156464"/>
                  </a:lnTo>
                  <a:lnTo>
                    <a:pt x="810514" y="156464"/>
                  </a:lnTo>
                  <a:lnTo>
                    <a:pt x="804164" y="156464"/>
                  </a:lnTo>
                  <a:cubicBezTo>
                    <a:pt x="804291" y="77089"/>
                    <a:pt x="739902" y="12700"/>
                    <a:pt x="660400" y="12700"/>
                  </a:cubicBezTo>
                  <a:lnTo>
                    <a:pt x="156464" y="12700"/>
                  </a:lnTo>
                  <a:lnTo>
                    <a:pt x="156464" y="6350"/>
                  </a:lnTo>
                  <a:lnTo>
                    <a:pt x="156464" y="12700"/>
                  </a:lnTo>
                  <a:cubicBezTo>
                    <a:pt x="77089" y="12700"/>
                    <a:pt x="12700" y="77089"/>
                    <a:pt x="12700" y="156464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182820" y="3997970"/>
            <a:ext cx="3351759" cy="438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✅</a:t>
            </a:r>
            <a:r>
              <a:rPr lang="en-US" sz="2625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Document Upload: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82820" y="4520654"/>
            <a:ext cx="7166819" cy="93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Implemented secure file handling with robust validation for file types and sizes, preventing unauthorized uploads.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33599" y="6415534"/>
            <a:ext cx="612725" cy="612725"/>
            <a:chOff x="0" y="0"/>
            <a:chExt cx="816967" cy="81696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04164" cy="804291"/>
            </a:xfrm>
            <a:custGeom>
              <a:avLst/>
              <a:gdLst/>
              <a:ahLst/>
              <a:cxnLst/>
              <a:rect r="r" b="b" t="t" l="l"/>
              <a:pathLst>
                <a:path h="804291" w="804164">
                  <a:moveTo>
                    <a:pt x="0" y="150114"/>
                  </a:moveTo>
                  <a:cubicBezTo>
                    <a:pt x="0" y="67183"/>
                    <a:pt x="67183" y="0"/>
                    <a:pt x="150114" y="0"/>
                  </a:cubicBezTo>
                  <a:lnTo>
                    <a:pt x="654050" y="0"/>
                  </a:lnTo>
                  <a:cubicBezTo>
                    <a:pt x="736981" y="0"/>
                    <a:pt x="804164" y="67183"/>
                    <a:pt x="804164" y="150114"/>
                  </a:cubicBezTo>
                  <a:lnTo>
                    <a:pt x="804164" y="654050"/>
                  </a:lnTo>
                  <a:cubicBezTo>
                    <a:pt x="804164" y="736981"/>
                    <a:pt x="736981" y="804164"/>
                    <a:pt x="654050" y="804164"/>
                  </a:cubicBezTo>
                  <a:lnTo>
                    <a:pt x="150114" y="804164"/>
                  </a:lnTo>
                  <a:cubicBezTo>
                    <a:pt x="67183" y="804291"/>
                    <a:pt x="0" y="736981"/>
                    <a:pt x="0" y="654050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6864" cy="816991"/>
            </a:xfrm>
            <a:custGeom>
              <a:avLst/>
              <a:gdLst/>
              <a:ahLst/>
              <a:cxnLst/>
              <a:rect r="r" b="b" t="t" l="l"/>
              <a:pathLst>
                <a:path h="816991" w="816864">
                  <a:moveTo>
                    <a:pt x="0" y="156464"/>
                  </a:moveTo>
                  <a:cubicBezTo>
                    <a:pt x="0" y="70104"/>
                    <a:pt x="70104" y="0"/>
                    <a:pt x="156464" y="0"/>
                  </a:cubicBezTo>
                  <a:lnTo>
                    <a:pt x="660400" y="0"/>
                  </a:lnTo>
                  <a:lnTo>
                    <a:pt x="660400" y="6350"/>
                  </a:lnTo>
                  <a:lnTo>
                    <a:pt x="660400" y="0"/>
                  </a:lnTo>
                  <a:lnTo>
                    <a:pt x="660400" y="6350"/>
                  </a:lnTo>
                  <a:lnTo>
                    <a:pt x="660400" y="0"/>
                  </a:lnTo>
                  <a:cubicBezTo>
                    <a:pt x="746887" y="0"/>
                    <a:pt x="816864" y="70104"/>
                    <a:pt x="816864" y="156464"/>
                  </a:cubicBezTo>
                  <a:lnTo>
                    <a:pt x="816864" y="660400"/>
                  </a:lnTo>
                  <a:lnTo>
                    <a:pt x="810514" y="660400"/>
                  </a:lnTo>
                  <a:lnTo>
                    <a:pt x="816864" y="660400"/>
                  </a:lnTo>
                  <a:cubicBezTo>
                    <a:pt x="816864" y="746887"/>
                    <a:pt x="746760" y="816864"/>
                    <a:pt x="660400" y="816864"/>
                  </a:cubicBezTo>
                  <a:lnTo>
                    <a:pt x="660400" y="810514"/>
                  </a:lnTo>
                  <a:lnTo>
                    <a:pt x="660400" y="816864"/>
                  </a:lnTo>
                  <a:lnTo>
                    <a:pt x="156464" y="816864"/>
                  </a:lnTo>
                  <a:lnTo>
                    <a:pt x="156464" y="810514"/>
                  </a:lnTo>
                  <a:lnTo>
                    <a:pt x="156464" y="816864"/>
                  </a:lnTo>
                  <a:cubicBezTo>
                    <a:pt x="70104" y="816991"/>
                    <a:pt x="0" y="746887"/>
                    <a:pt x="0" y="660400"/>
                  </a:cubicBezTo>
                  <a:lnTo>
                    <a:pt x="0" y="156464"/>
                  </a:lnTo>
                  <a:lnTo>
                    <a:pt x="6350" y="156464"/>
                  </a:lnTo>
                  <a:lnTo>
                    <a:pt x="0" y="156464"/>
                  </a:lnTo>
                  <a:moveTo>
                    <a:pt x="12700" y="156464"/>
                  </a:moveTo>
                  <a:lnTo>
                    <a:pt x="12700" y="660400"/>
                  </a:lnTo>
                  <a:lnTo>
                    <a:pt x="6350" y="660400"/>
                  </a:lnTo>
                  <a:lnTo>
                    <a:pt x="12700" y="660400"/>
                  </a:lnTo>
                  <a:cubicBezTo>
                    <a:pt x="12700" y="739775"/>
                    <a:pt x="77089" y="804164"/>
                    <a:pt x="156464" y="804164"/>
                  </a:cubicBezTo>
                  <a:lnTo>
                    <a:pt x="660400" y="804164"/>
                  </a:lnTo>
                  <a:cubicBezTo>
                    <a:pt x="739775" y="804164"/>
                    <a:pt x="804164" y="739775"/>
                    <a:pt x="804164" y="660400"/>
                  </a:cubicBezTo>
                  <a:lnTo>
                    <a:pt x="804164" y="156464"/>
                  </a:lnTo>
                  <a:lnTo>
                    <a:pt x="810514" y="156464"/>
                  </a:lnTo>
                  <a:lnTo>
                    <a:pt x="804164" y="156464"/>
                  </a:lnTo>
                  <a:cubicBezTo>
                    <a:pt x="804291" y="77089"/>
                    <a:pt x="739902" y="12700"/>
                    <a:pt x="660400" y="12700"/>
                  </a:cubicBezTo>
                  <a:lnTo>
                    <a:pt x="156464" y="12700"/>
                  </a:lnTo>
                  <a:lnTo>
                    <a:pt x="156464" y="6350"/>
                  </a:lnTo>
                  <a:lnTo>
                    <a:pt x="156464" y="12700"/>
                  </a:lnTo>
                  <a:cubicBezTo>
                    <a:pt x="77089" y="12700"/>
                    <a:pt x="12700" y="77089"/>
                    <a:pt x="12700" y="156464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809601" y="6493371"/>
            <a:ext cx="3351759" cy="438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✅</a:t>
            </a:r>
            <a:r>
              <a:rPr lang="en-US" sz="2625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UI/UX Refinement: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09601" y="7016055"/>
            <a:ext cx="7166819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The user interface was refined with a minimalist design, focusing on clarity and ease of use.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306817" y="6415534"/>
            <a:ext cx="612725" cy="612725"/>
            <a:chOff x="0" y="0"/>
            <a:chExt cx="816967" cy="8169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350" y="6350"/>
              <a:ext cx="804164" cy="804291"/>
            </a:xfrm>
            <a:custGeom>
              <a:avLst/>
              <a:gdLst/>
              <a:ahLst/>
              <a:cxnLst/>
              <a:rect r="r" b="b" t="t" l="l"/>
              <a:pathLst>
                <a:path h="804291" w="804164">
                  <a:moveTo>
                    <a:pt x="0" y="150114"/>
                  </a:moveTo>
                  <a:cubicBezTo>
                    <a:pt x="0" y="67183"/>
                    <a:pt x="67183" y="0"/>
                    <a:pt x="150114" y="0"/>
                  </a:cubicBezTo>
                  <a:lnTo>
                    <a:pt x="654050" y="0"/>
                  </a:lnTo>
                  <a:cubicBezTo>
                    <a:pt x="736981" y="0"/>
                    <a:pt x="804164" y="67183"/>
                    <a:pt x="804164" y="150114"/>
                  </a:cubicBezTo>
                  <a:lnTo>
                    <a:pt x="804164" y="654050"/>
                  </a:lnTo>
                  <a:cubicBezTo>
                    <a:pt x="804164" y="736981"/>
                    <a:pt x="736981" y="804164"/>
                    <a:pt x="654050" y="804164"/>
                  </a:cubicBezTo>
                  <a:lnTo>
                    <a:pt x="150114" y="804164"/>
                  </a:lnTo>
                  <a:cubicBezTo>
                    <a:pt x="67183" y="804291"/>
                    <a:pt x="0" y="736981"/>
                    <a:pt x="0" y="654050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6864" cy="816991"/>
            </a:xfrm>
            <a:custGeom>
              <a:avLst/>
              <a:gdLst/>
              <a:ahLst/>
              <a:cxnLst/>
              <a:rect r="r" b="b" t="t" l="l"/>
              <a:pathLst>
                <a:path h="816991" w="816864">
                  <a:moveTo>
                    <a:pt x="0" y="156464"/>
                  </a:moveTo>
                  <a:cubicBezTo>
                    <a:pt x="0" y="70104"/>
                    <a:pt x="70104" y="0"/>
                    <a:pt x="156464" y="0"/>
                  </a:cubicBezTo>
                  <a:lnTo>
                    <a:pt x="660400" y="0"/>
                  </a:lnTo>
                  <a:lnTo>
                    <a:pt x="660400" y="6350"/>
                  </a:lnTo>
                  <a:lnTo>
                    <a:pt x="660400" y="0"/>
                  </a:lnTo>
                  <a:lnTo>
                    <a:pt x="660400" y="6350"/>
                  </a:lnTo>
                  <a:lnTo>
                    <a:pt x="660400" y="0"/>
                  </a:lnTo>
                  <a:cubicBezTo>
                    <a:pt x="746887" y="0"/>
                    <a:pt x="816864" y="70104"/>
                    <a:pt x="816864" y="156464"/>
                  </a:cubicBezTo>
                  <a:lnTo>
                    <a:pt x="816864" y="660400"/>
                  </a:lnTo>
                  <a:lnTo>
                    <a:pt x="810514" y="660400"/>
                  </a:lnTo>
                  <a:lnTo>
                    <a:pt x="816864" y="660400"/>
                  </a:lnTo>
                  <a:cubicBezTo>
                    <a:pt x="816864" y="746887"/>
                    <a:pt x="746760" y="816864"/>
                    <a:pt x="660400" y="816864"/>
                  </a:cubicBezTo>
                  <a:lnTo>
                    <a:pt x="660400" y="810514"/>
                  </a:lnTo>
                  <a:lnTo>
                    <a:pt x="660400" y="816864"/>
                  </a:lnTo>
                  <a:lnTo>
                    <a:pt x="156464" y="816864"/>
                  </a:lnTo>
                  <a:lnTo>
                    <a:pt x="156464" y="810514"/>
                  </a:lnTo>
                  <a:lnTo>
                    <a:pt x="156464" y="816864"/>
                  </a:lnTo>
                  <a:cubicBezTo>
                    <a:pt x="70104" y="816991"/>
                    <a:pt x="0" y="746887"/>
                    <a:pt x="0" y="660400"/>
                  </a:cubicBezTo>
                  <a:lnTo>
                    <a:pt x="0" y="156464"/>
                  </a:lnTo>
                  <a:lnTo>
                    <a:pt x="6350" y="156464"/>
                  </a:lnTo>
                  <a:lnTo>
                    <a:pt x="0" y="156464"/>
                  </a:lnTo>
                  <a:moveTo>
                    <a:pt x="12700" y="156464"/>
                  </a:moveTo>
                  <a:lnTo>
                    <a:pt x="12700" y="660400"/>
                  </a:lnTo>
                  <a:lnTo>
                    <a:pt x="6350" y="660400"/>
                  </a:lnTo>
                  <a:lnTo>
                    <a:pt x="12700" y="660400"/>
                  </a:lnTo>
                  <a:cubicBezTo>
                    <a:pt x="12700" y="739775"/>
                    <a:pt x="77089" y="804164"/>
                    <a:pt x="156464" y="804164"/>
                  </a:cubicBezTo>
                  <a:lnTo>
                    <a:pt x="660400" y="804164"/>
                  </a:lnTo>
                  <a:cubicBezTo>
                    <a:pt x="739775" y="804164"/>
                    <a:pt x="804164" y="739775"/>
                    <a:pt x="804164" y="660400"/>
                  </a:cubicBezTo>
                  <a:lnTo>
                    <a:pt x="804164" y="156464"/>
                  </a:lnTo>
                  <a:lnTo>
                    <a:pt x="810514" y="156464"/>
                  </a:lnTo>
                  <a:lnTo>
                    <a:pt x="804164" y="156464"/>
                  </a:lnTo>
                  <a:cubicBezTo>
                    <a:pt x="804291" y="77089"/>
                    <a:pt x="739902" y="12700"/>
                    <a:pt x="660400" y="12700"/>
                  </a:cubicBezTo>
                  <a:lnTo>
                    <a:pt x="156464" y="12700"/>
                  </a:lnTo>
                  <a:lnTo>
                    <a:pt x="156464" y="6350"/>
                  </a:lnTo>
                  <a:lnTo>
                    <a:pt x="156464" y="12700"/>
                  </a:lnTo>
                  <a:cubicBezTo>
                    <a:pt x="77089" y="12700"/>
                    <a:pt x="12700" y="77089"/>
                    <a:pt x="12700" y="156464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0182820" y="6493371"/>
            <a:ext cx="3351759" cy="438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000000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✅</a:t>
            </a:r>
            <a:r>
              <a:rPr lang="en-US" sz="2625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 Error Handling: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182820" y="7016055"/>
            <a:ext cx="7166819" cy="136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Comprehensive client-side and server-side validation were added, significantly improving system stability and user feedback.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8361" y="8604796"/>
            <a:ext cx="16411277" cy="93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The result is a robust, high-fidelity application that not only met but exceeded all specified requirements, achieving an outstanding grade of 99%.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27621" y="564802"/>
            <a:ext cx="7934763" cy="642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4062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Part 3: The Roadmap (3 Weeks)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7621" y="1297632"/>
            <a:ext cx="6104871" cy="522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Future Development Plan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7621" y="2100560"/>
            <a:ext cx="9974759" cy="627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My </a:t>
            </a:r>
            <a:r>
              <a:rPr lang="en-US" sz="16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future development plan outlines the next steps to evolve the CMCS into a comprehensive and production-ready system.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30771" y="3363814"/>
            <a:ext cx="217437" cy="1771204"/>
            <a:chOff x="0" y="0"/>
            <a:chExt cx="289917" cy="23616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277241" cy="2348992"/>
            </a:xfrm>
            <a:custGeom>
              <a:avLst/>
              <a:gdLst/>
              <a:ahLst/>
              <a:cxnLst/>
              <a:rect r="r" b="b" t="t" l="l"/>
              <a:pathLst>
                <a:path h="2348992" w="277241">
                  <a:moveTo>
                    <a:pt x="0" y="121158"/>
                  </a:moveTo>
                  <a:cubicBezTo>
                    <a:pt x="0" y="54229"/>
                    <a:pt x="52070" y="0"/>
                    <a:pt x="116459" y="0"/>
                  </a:cubicBezTo>
                  <a:lnTo>
                    <a:pt x="160782" y="0"/>
                  </a:lnTo>
                  <a:cubicBezTo>
                    <a:pt x="225044" y="0"/>
                    <a:pt x="277241" y="54229"/>
                    <a:pt x="277241" y="121158"/>
                  </a:cubicBezTo>
                  <a:lnTo>
                    <a:pt x="277241" y="2227834"/>
                  </a:lnTo>
                  <a:cubicBezTo>
                    <a:pt x="277241" y="2294763"/>
                    <a:pt x="225171" y="2348992"/>
                    <a:pt x="160782" y="2348992"/>
                  </a:cubicBezTo>
                  <a:lnTo>
                    <a:pt x="116459" y="2348992"/>
                  </a:lnTo>
                  <a:cubicBezTo>
                    <a:pt x="52197" y="2348992"/>
                    <a:pt x="0" y="2294763"/>
                    <a:pt x="0" y="2227834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89941" cy="2361692"/>
            </a:xfrm>
            <a:custGeom>
              <a:avLst/>
              <a:gdLst/>
              <a:ahLst/>
              <a:cxnLst/>
              <a:rect r="r" b="b" t="t" l="l"/>
              <a:pathLst>
                <a:path h="2361692" w="289941">
                  <a:moveTo>
                    <a:pt x="0" y="127508"/>
                  </a:moveTo>
                  <a:cubicBezTo>
                    <a:pt x="0" y="57277"/>
                    <a:pt x="54737" y="0"/>
                    <a:pt x="122809" y="0"/>
                  </a:cubicBezTo>
                  <a:lnTo>
                    <a:pt x="167132" y="0"/>
                  </a:lnTo>
                  <a:lnTo>
                    <a:pt x="167132" y="6350"/>
                  </a:lnTo>
                  <a:lnTo>
                    <a:pt x="167132" y="0"/>
                  </a:lnTo>
                  <a:lnTo>
                    <a:pt x="167132" y="6350"/>
                  </a:lnTo>
                  <a:lnTo>
                    <a:pt x="167132" y="0"/>
                  </a:lnTo>
                  <a:cubicBezTo>
                    <a:pt x="235204" y="0"/>
                    <a:pt x="289941" y="57277"/>
                    <a:pt x="289941" y="127508"/>
                  </a:cubicBezTo>
                  <a:lnTo>
                    <a:pt x="289941" y="2234184"/>
                  </a:lnTo>
                  <a:lnTo>
                    <a:pt x="283591" y="2234184"/>
                  </a:lnTo>
                  <a:lnTo>
                    <a:pt x="289941" y="2234184"/>
                  </a:lnTo>
                  <a:cubicBezTo>
                    <a:pt x="289941" y="2304288"/>
                    <a:pt x="235204" y="2361692"/>
                    <a:pt x="167132" y="2361692"/>
                  </a:cubicBezTo>
                  <a:lnTo>
                    <a:pt x="167132" y="2355342"/>
                  </a:lnTo>
                  <a:lnTo>
                    <a:pt x="167132" y="2361692"/>
                  </a:lnTo>
                  <a:lnTo>
                    <a:pt x="122809" y="2361692"/>
                  </a:lnTo>
                  <a:lnTo>
                    <a:pt x="122809" y="2355342"/>
                  </a:lnTo>
                  <a:lnTo>
                    <a:pt x="122809" y="2361692"/>
                  </a:lnTo>
                  <a:cubicBezTo>
                    <a:pt x="54737" y="2361692"/>
                    <a:pt x="0" y="2304415"/>
                    <a:pt x="0" y="2234184"/>
                  </a:cubicBezTo>
                  <a:lnTo>
                    <a:pt x="0" y="127508"/>
                  </a:lnTo>
                  <a:lnTo>
                    <a:pt x="6350" y="127508"/>
                  </a:lnTo>
                  <a:lnTo>
                    <a:pt x="0" y="127508"/>
                  </a:lnTo>
                  <a:moveTo>
                    <a:pt x="12700" y="127508"/>
                  </a:moveTo>
                  <a:lnTo>
                    <a:pt x="12700" y="2234184"/>
                  </a:lnTo>
                  <a:lnTo>
                    <a:pt x="6350" y="2234184"/>
                  </a:lnTo>
                  <a:lnTo>
                    <a:pt x="12700" y="2234184"/>
                  </a:lnTo>
                  <a:cubicBezTo>
                    <a:pt x="12700" y="2297811"/>
                    <a:pt x="62230" y="2348992"/>
                    <a:pt x="122809" y="2348992"/>
                  </a:cubicBezTo>
                  <a:lnTo>
                    <a:pt x="167132" y="2348992"/>
                  </a:lnTo>
                  <a:cubicBezTo>
                    <a:pt x="227711" y="2348992"/>
                    <a:pt x="277241" y="2297811"/>
                    <a:pt x="277241" y="2234184"/>
                  </a:cubicBezTo>
                  <a:lnTo>
                    <a:pt x="277241" y="127508"/>
                  </a:lnTo>
                  <a:lnTo>
                    <a:pt x="283591" y="127508"/>
                  </a:lnTo>
                  <a:lnTo>
                    <a:pt x="277241" y="127508"/>
                  </a:lnTo>
                  <a:cubicBezTo>
                    <a:pt x="277241" y="63881"/>
                    <a:pt x="227711" y="12700"/>
                    <a:pt x="167132" y="12700"/>
                  </a:cubicBezTo>
                  <a:lnTo>
                    <a:pt x="122809" y="12700"/>
                  </a:lnTo>
                  <a:lnTo>
                    <a:pt x="122809" y="6350"/>
                  </a:lnTo>
                  <a:lnTo>
                    <a:pt x="122809" y="12700"/>
                  </a:lnTo>
                  <a:cubicBezTo>
                    <a:pt x="62230" y="12700"/>
                    <a:pt x="12700" y="63881"/>
                    <a:pt x="12700" y="127508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22859" y="3194894"/>
            <a:ext cx="633264" cy="633264"/>
            <a:chOff x="0" y="0"/>
            <a:chExt cx="844352" cy="8443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831596" cy="831596"/>
            </a:xfrm>
            <a:custGeom>
              <a:avLst/>
              <a:gdLst/>
              <a:ahLst/>
              <a:cxnLst/>
              <a:rect r="r" b="b" t="t" l="l"/>
              <a:pathLst>
                <a:path h="831596" w="831596">
                  <a:moveTo>
                    <a:pt x="0" y="415798"/>
                  </a:moveTo>
                  <a:cubicBezTo>
                    <a:pt x="0" y="186182"/>
                    <a:pt x="186182" y="0"/>
                    <a:pt x="415798" y="0"/>
                  </a:cubicBezTo>
                  <a:cubicBezTo>
                    <a:pt x="645414" y="0"/>
                    <a:pt x="831596" y="186182"/>
                    <a:pt x="831596" y="415798"/>
                  </a:cubicBezTo>
                  <a:cubicBezTo>
                    <a:pt x="831596" y="645414"/>
                    <a:pt x="645541" y="831596"/>
                    <a:pt x="415798" y="831596"/>
                  </a:cubicBezTo>
                  <a:cubicBezTo>
                    <a:pt x="186055" y="831596"/>
                    <a:pt x="0" y="645541"/>
                    <a:pt x="0" y="415798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44296" cy="844296"/>
            </a:xfrm>
            <a:custGeom>
              <a:avLst/>
              <a:gdLst/>
              <a:ahLst/>
              <a:cxnLst/>
              <a:rect r="r" b="b" t="t" l="l"/>
              <a:pathLst>
                <a:path h="844296" w="844296">
                  <a:moveTo>
                    <a:pt x="0" y="422148"/>
                  </a:moveTo>
                  <a:cubicBezTo>
                    <a:pt x="0" y="188976"/>
                    <a:pt x="188976" y="0"/>
                    <a:pt x="422148" y="0"/>
                  </a:cubicBezTo>
                  <a:cubicBezTo>
                    <a:pt x="425704" y="0"/>
                    <a:pt x="428498" y="2794"/>
                    <a:pt x="428498" y="6350"/>
                  </a:cubicBezTo>
                  <a:lnTo>
                    <a:pt x="422148" y="6350"/>
                  </a:lnTo>
                  <a:lnTo>
                    <a:pt x="422148" y="0"/>
                  </a:lnTo>
                  <a:lnTo>
                    <a:pt x="422148" y="6350"/>
                  </a:lnTo>
                  <a:lnTo>
                    <a:pt x="422148" y="0"/>
                  </a:lnTo>
                  <a:cubicBezTo>
                    <a:pt x="655320" y="0"/>
                    <a:pt x="844296" y="188976"/>
                    <a:pt x="844296" y="422148"/>
                  </a:cubicBezTo>
                  <a:cubicBezTo>
                    <a:pt x="844296" y="425069"/>
                    <a:pt x="842264" y="427609"/>
                    <a:pt x="839470" y="428371"/>
                  </a:cubicBezTo>
                  <a:lnTo>
                    <a:pt x="837946" y="422148"/>
                  </a:lnTo>
                  <a:lnTo>
                    <a:pt x="844296" y="422148"/>
                  </a:lnTo>
                  <a:cubicBezTo>
                    <a:pt x="844296" y="655320"/>
                    <a:pt x="655320" y="844296"/>
                    <a:pt x="422148" y="844296"/>
                  </a:cubicBezTo>
                  <a:lnTo>
                    <a:pt x="422148" y="837946"/>
                  </a:lnTo>
                  <a:lnTo>
                    <a:pt x="422148" y="844296"/>
                  </a:lnTo>
                  <a:cubicBezTo>
                    <a:pt x="188976" y="844296"/>
                    <a:pt x="0" y="655320"/>
                    <a:pt x="0" y="422148"/>
                  </a:cubicBezTo>
                  <a:lnTo>
                    <a:pt x="6350" y="422148"/>
                  </a:lnTo>
                  <a:lnTo>
                    <a:pt x="0" y="422148"/>
                  </a:lnTo>
                  <a:moveTo>
                    <a:pt x="12700" y="422148"/>
                  </a:moveTo>
                  <a:lnTo>
                    <a:pt x="6350" y="422148"/>
                  </a:lnTo>
                  <a:lnTo>
                    <a:pt x="12700" y="422148"/>
                  </a:lnTo>
                  <a:cubicBezTo>
                    <a:pt x="12700" y="648335"/>
                    <a:pt x="196088" y="831596"/>
                    <a:pt x="422148" y="831596"/>
                  </a:cubicBezTo>
                  <a:cubicBezTo>
                    <a:pt x="648208" y="831596"/>
                    <a:pt x="831596" y="648335"/>
                    <a:pt x="831596" y="422148"/>
                  </a:cubicBezTo>
                  <a:cubicBezTo>
                    <a:pt x="831596" y="419227"/>
                    <a:pt x="833628" y="416687"/>
                    <a:pt x="836422" y="415925"/>
                  </a:cubicBezTo>
                  <a:lnTo>
                    <a:pt x="837946" y="422148"/>
                  </a:lnTo>
                  <a:lnTo>
                    <a:pt x="831596" y="422148"/>
                  </a:lnTo>
                  <a:cubicBezTo>
                    <a:pt x="831596" y="196088"/>
                    <a:pt x="648335" y="12700"/>
                    <a:pt x="422148" y="12700"/>
                  </a:cubicBezTo>
                  <a:cubicBezTo>
                    <a:pt x="418592" y="12700"/>
                    <a:pt x="415798" y="9906"/>
                    <a:pt x="415798" y="6350"/>
                  </a:cubicBezTo>
                  <a:lnTo>
                    <a:pt x="422148" y="6350"/>
                  </a:lnTo>
                  <a:lnTo>
                    <a:pt x="422148" y="12700"/>
                  </a:lnTo>
                  <a:cubicBezTo>
                    <a:pt x="196088" y="12700"/>
                    <a:pt x="12700" y="196088"/>
                    <a:pt x="12700" y="422148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sp>
        <p:nvSpPr>
          <p:cNvPr name="Freeform 19" id="19" descr="preencoded.png"/>
          <p:cNvSpPr/>
          <p:nvPr/>
        </p:nvSpPr>
        <p:spPr>
          <a:xfrm flipH="false" flipV="false" rot="0">
            <a:off x="883592" y="3355627"/>
            <a:ext cx="311795" cy="311795"/>
          </a:xfrm>
          <a:custGeom>
            <a:avLst/>
            <a:gdLst/>
            <a:ahLst/>
            <a:cxnLst/>
            <a:rect r="r" b="b" t="t" l="l"/>
            <a:pathLst>
              <a:path h="311795" w="311795">
                <a:moveTo>
                  <a:pt x="0" y="0"/>
                </a:moveTo>
                <a:lnTo>
                  <a:pt x="311796" y="0"/>
                </a:lnTo>
                <a:lnTo>
                  <a:pt x="311796" y="311795"/>
                </a:lnTo>
                <a:lnTo>
                  <a:pt x="0" y="3117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59272" y="3245644"/>
            <a:ext cx="4155728" cy="382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Week 8: Advanced Features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59272" y="3722191"/>
            <a:ext cx="9143108" cy="389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562"/>
              </a:lnSpc>
              <a:buFont typeface="Arial"/>
              <a:buChar char="•"/>
            </a:pPr>
            <a:r>
              <a:rPr lang="en-US" sz="16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Develop a Reporting Dashboard for Managers, offering key insights.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59272" y="4127450"/>
            <a:ext cx="9143108" cy="389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562"/>
              </a:lnSpc>
              <a:buFont typeface="Arial"/>
              <a:buChar char="•"/>
            </a:pPr>
            <a:r>
              <a:rPr lang="en-US" sz="16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Implement Enhanced Data Filtering &amp; Export functionalities.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59272" y="4532710"/>
            <a:ext cx="9143108" cy="389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562"/>
              </a:lnSpc>
              <a:buFont typeface="Arial"/>
              <a:buChar char="•"/>
            </a:pPr>
            <a:r>
              <a:rPr lang="en-US" sz="16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Integrate an In-App Notification System for timely updates.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42566" y="5645349"/>
            <a:ext cx="217438" cy="1771204"/>
            <a:chOff x="0" y="0"/>
            <a:chExt cx="289917" cy="236160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350" y="6350"/>
              <a:ext cx="277241" cy="2348992"/>
            </a:xfrm>
            <a:custGeom>
              <a:avLst/>
              <a:gdLst/>
              <a:ahLst/>
              <a:cxnLst/>
              <a:rect r="r" b="b" t="t" l="l"/>
              <a:pathLst>
                <a:path h="2348992" w="277241">
                  <a:moveTo>
                    <a:pt x="0" y="121158"/>
                  </a:moveTo>
                  <a:cubicBezTo>
                    <a:pt x="0" y="54229"/>
                    <a:pt x="52070" y="0"/>
                    <a:pt x="116459" y="0"/>
                  </a:cubicBezTo>
                  <a:lnTo>
                    <a:pt x="160782" y="0"/>
                  </a:lnTo>
                  <a:cubicBezTo>
                    <a:pt x="225044" y="0"/>
                    <a:pt x="277241" y="54229"/>
                    <a:pt x="277241" y="121158"/>
                  </a:cubicBezTo>
                  <a:lnTo>
                    <a:pt x="277241" y="2227834"/>
                  </a:lnTo>
                  <a:cubicBezTo>
                    <a:pt x="277241" y="2294763"/>
                    <a:pt x="225171" y="2348992"/>
                    <a:pt x="160782" y="2348992"/>
                  </a:cubicBezTo>
                  <a:lnTo>
                    <a:pt x="116459" y="2348992"/>
                  </a:lnTo>
                  <a:cubicBezTo>
                    <a:pt x="52197" y="2348992"/>
                    <a:pt x="0" y="2294763"/>
                    <a:pt x="0" y="2227834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89941" cy="2361692"/>
            </a:xfrm>
            <a:custGeom>
              <a:avLst/>
              <a:gdLst/>
              <a:ahLst/>
              <a:cxnLst/>
              <a:rect r="r" b="b" t="t" l="l"/>
              <a:pathLst>
                <a:path h="2361692" w="289941">
                  <a:moveTo>
                    <a:pt x="0" y="127508"/>
                  </a:moveTo>
                  <a:cubicBezTo>
                    <a:pt x="0" y="57277"/>
                    <a:pt x="54737" y="0"/>
                    <a:pt x="122809" y="0"/>
                  </a:cubicBezTo>
                  <a:lnTo>
                    <a:pt x="167132" y="0"/>
                  </a:lnTo>
                  <a:lnTo>
                    <a:pt x="167132" y="6350"/>
                  </a:lnTo>
                  <a:lnTo>
                    <a:pt x="167132" y="0"/>
                  </a:lnTo>
                  <a:lnTo>
                    <a:pt x="167132" y="6350"/>
                  </a:lnTo>
                  <a:lnTo>
                    <a:pt x="167132" y="0"/>
                  </a:lnTo>
                  <a:cubicBezTo>
                    <a:pt x="235204" y="0"/>
                    <a:pt x="289941" y="57277"/>
                    <a:pt x="289941" y="127508"/>
                  </a:cubicBezTo>
                  <a:lnTo>
                    <a:pt x="289941" y="2234184"/>
                  </a:lnTo>
                  <a:lnTo>
                    <a:pt x="283591" y="2234184"/>
                  </a:lnTo>
                  <a:lnTo>
                    <a:pt x="289941" y="2234184"/>
                  </a:lnTo>
                  <a:cubicBezTo>
                    <a:pt x="289941" y="2304288"/>
                    <a:pt x="235204" y="2361692"/>
                    <a:pt x="167132" y="2361692"/>
                  </a:cubicBezTo>
                  <a:lnTo>
                    <a:pt x="167132" y="2355342"/>
                  </a:lnTo>
                  <a:lnTo>
                    <a:pt x="167132" y="2361692"/>
                  </a:lnTo>
                  <a:lnTo>
                    <a:pt x="122809" y="2361692"/>
                  </a:lnTo>
                  <a:lnTo>
                    <a:pt x="122809" y="2355342"/>
                  </a:lnTo>
                  <a:lnTo>
                    <a:pt x="122809" y="2361692"/>
                  </a:lnTo>
                  <a:cubicBezTo>
                    <a:pt x="54737" y="2361692"/>
                    <a:pt x="0" y="2304415"/>
                    <a:pt x="0" y="2234184"/>
                  </a:cubicBezTo>
                  <a:lnTo>
                    <a:pt x="0" y="127508"/>
                  </a:lnTo>
                  <a:lnTo>
                    <a:pt x="6350" y="127508"/>
                  </a:lnTo>
                  <a:lnTo>
                    <a:pt x="0" y="127508"/>
                  </a:lnTo>
                  <a:moveTo>
                    <a:pt x="12700" y="127508"/>
                  </a:moveTo>
                  <a:lnTo>
                    <a:pt x="12700" y="2234184"/>
                  </a:lnTo>
                  <a:lnTo>
                    <a:pt x="6350" y="2234184"/>
                  </a:lnTo>
                  <a:lnTo>
                    <a:pt x="12700" y="2234184"/>
                  </a:lnTo>
                  <a:cubicBezTo>
                    <a:pt x="12700" y="2297811"/>
                    <a:pt x="62230" y="2348992"/>
                    <a:pt x="122809" y="2348992"/>
                  </a:cubicBezTo>
                  <a:lnTo>
                    <a:pt x="167132" y="2348992"/>
                  </a:lnTo>
                  <a:cubicBezTo>
                    <a:pt x="227711" y="2348992"/>
                    <a:pt x="277241" y="2297811"/>
                    <a:pt x="277241" y="2234184"/>
                  </a:cubicBezTo>
                  <a:lnTo>
                    <a:pt x="277241" y="127508"/>
                  </a:lnTo>
                  <a:lnTo>
                    <a:pt x="283591" y="127508"/>
                  </a:lnTo>
                  <a:lnTo>
                    <a:pt x="277241" y="127508"/>
                  </a:lnTo>
                  <a:cubicBezTo>
                    <a:pt x="277241" y="63881"/>
                    <a:pt x="227711" y="12700"/>
                    <a:pt x="167132" y="12700"/>
                  </a:cubicBezTo>
                  <a:lnTo>
                    <a:pt x="122809" y="12700"/>
                  </a:lnTo>
                  <a:lnTo>
                    <a:pt x="122809" y="6350"/>
                  </a:lnTo>
                  <a:lnTo>
                    <a:pt x="122809" y="12700"/>
                  </a:lnTo>
                  <a:cubicBezTo>
                    <a:pt x="62230" y="12700"/>
                    <a:pt x="12700" y="63881"/>
                    <a:pt x="12700" y="127508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34654" y="5476429"/>
            <a:ext cx="633264" cy="633264"/>
            <a:chOff x="0" y="0"/>
            <a:chExt cx="844352" cy="84435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831596" cy="831596"/>
            </a:xfrm>
            <a:custGeom>
              <a:avLst/>
              <a:gdLst/>
              <a:ahLst/>
              <a:cxnLst/>
              <a:rect r="r" b="b" t="t" l="l"/>
              <a:pathLst>
                <a:path h="831596" w="831596">
                  <a:moveTo>
                    <a:pt x="0" y="415798"/>
                  </a:moveTo>
                  <a:cubicBezTo>
                    <a:pt x="0" y="186182"/>
                    <a:pt x="186182" y="0"/>
                    <a:pt x="415798" y="0"/>
                  </a:cubicBezTo>
                  <a:cubicBezTo>
                    <a:pt x="645414" y="0"/>
                    <a:pt x="831596" y="186182"/>
                    <a:pt x="831596" y="415798"/>
                  </a:cubicBezTo>
                  <a:cubicBezTo>
                    <a:pt x="831596" y="645414"/>
                    <a:pt x="645541" y="831596"/>
                    <a:pt x="415798" y="831596"/>
                  </a:cubicBezTo>
                  <a:cubicBezTo>
                    <a:pt x="186055" y="831596"/>
                    <a:pt x="0" y="645541"/>
                    <a:pt x="0" y="415798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44296" cy="844296"/>
            </a:xfrm>
            <a:custGeom>
              <a:avLst/>
              <a:gdLst/>
              <a:ahLst/>
              <a:cxnLst/>
              <a:rect r="r" b="b" t="t" l="l"/>
              <a:pathLst>
                <a:path h="844296" w="844296">
                  <a:moveTo>
                    <a:pt x="0" y="422148"/>
                  </a:moveTo>
                  <a:cubicBezTo>
                    <a:pt x="0" y="188976"/>
                    <a:pt x="188976" y="0"/>
                    <a:pt x="422148" y="0"/>
                  </a:cubicBezTo>
                  <a:cubicBezTo>
                    <a:pt x="425704" y="0"/>
                    <a:pt x="428498" y="2794"/>
                    <a:pt x="428498" y="6350"/>
                  </a:cubicBezTo>
                  <a:lnTo>
                    <a:pt x="422148" y="6350"/>
                  </a:lnTo>
                  <a:lnTo>
                    <a:pt x="422148" y="0"/>
                  </a:lnTo>
                  <a:lnTo>
                    <a:pt x="422148" y="6350"/>
                  </a:lnTo>
                  <a:lnTo>
                    <a:pt x="422148" y="0"/>
                  </a:lnTo>
                  <a:cubicBezTo>
                    <a:pt x="655320" y="0"/>
                    <a:pt x="844296" y="188976"/>
                    <a:pt x="844296" y="422148"/>
                  </a:cubicBezTo>
                  <a:cubicBezTo>
                    <a:pt x="844296" y="425069"/>
                    <a:pt x="842264" y="427609"/>
                    <a:pt x="839470" y="428371"/>
                  </a:cubicBezTo>
                  <a:lnTo>
                    <a:pt x="837946" y="422148"/>
                  </a:lnTo>
                  <a:lnTo>
                    <a:pt x="844296" y="422148"/>
                  </a:lnTo>
                  <a:cubicBezTo>
                    <a:pt x="844296" y="655320"/>
                    <a:pt x="655320" y="844296"/>
                    <a:pt x="422148" y="844296"/>
                  </a:cubicBezTo>
                  <a:lnTo>
                    <a:pt x="422148" y="837946"/>
                  </a:lnTo>
                  <a:lnTo>
                    <a:pt x="422148" y="844296"/>
                  </a:lnTo>
                  <a:cubicBezTo>
                    <a:pt x="188976" y="844296"/>
                    <a:pt x="0" y="655320"/>
                    <a:pt x="0" y="422148"/>
                  </a:cubicBezTo>
                  <a:lnTo>
                    <a:pt x="6350" y="422148"/>
                  </a:lnTo>
                  <a:lnTo>
                    <a:pt x="0" y="422148"/>
                  </a:lnTo>
                  <a:moveTo>
                    <a:pt x="12700" y="422148"/>
                  </a:moveTo>
                  <a:lnTo>
                    <a:pt x="6350" y="422148"/>
                  </a:lnTo>
                  <a:lnTo>
                    <a:pt x="12700" y="422148"/>
                  </a:lnTo>
                  <a:cubicBezTo>
                    <a:pt x="12700" y="648335"/>
                    <a:pt x="196088" y="831596"/>
                    <a:pt x="422148" y="831596"/>
                  </a:cubicBezTo>
                  <a:cubicBezTo>
                    <a:pt x="648208" y="831596"/>
                    <a:pt x="831596" y="648335"/>
                    <a:pt x="831596" y="422148"/>
                  </a:cubicBezTo>
                  <a:cubicBezTo>
                    <a:pt x="831596" y="419227"/>
                    <a:pt x="833628" y="416687"/>
                    <a:pt x="836422" y="415925"/>
                  </a:cubicBezTo>
                  <a:lnTo>
                    <a:pt x="837946" y="422148"/>
                  </a:lnTo>
                  <a:lnTo>
                    <a:pt x="831596" y="422148"/>
                  </a:lnTo>
                  <a:cubicBezTo>
                    <a:pt x="831596" y="196088"/>
                    <a:pt x="648335" y="12700"/>
                    <a:pt x="422148" y="12700"/>
                  </a:cubicBezTo>
                  <a:cubicBezTo>
                    <a:pt x="418592" y="12700"/>
                    <a:pt x="415798" y="9906"/>
                    <a:pt x="415798" y="6350"/>
                  </a:cubicBezTo>
                  <a:lnTo>
                    <a:pt x="422148" y="6350"/>
                  </a:lnTo>
                  <a:lnTo>
                    <a:pt x="422148" y="12700"/>
                  </a:lnTo>
                  <a:cubicBezTo>
                    <a:pt x="196088" y="12700"/>
                    <a:pt x="12700" y="196088"/>
                    <a:pt x="12700" y="422148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sp>
        <p:nvSpPr>
          <p:cNvPr name="Freeform 30" id="30" descr="preencoded.png"/>
          <p:cNvSpPr/>
          <p:nvPr/>
        </p:nvSpPr>
        <p:spPr>
          <a:xfrm flipH="false" flipV="false" rot="0">
            <a:off x="1195387" y="5637162"/>
            <a:ext cx="311795" cy="311795"/>
          </a:xfrm>
          <a:custGeom>
            <a:avLst/>
            <a:gdLst/>
            <a:ahLst/>
            <a:cxnLst/>
            <a:rect r="r" b="b" t="t" l="l"/>
            <a:pathLst>
              <a:path h="311795" w="311795">
                <a:moveTo>
                  <a:pt x="0" y="0"/>
                </a:moveTo>
                <a:lnTo>
                  <a:pt x="311795" y="0"/>
                </a:lnTo>
                <a:lnTo>
                  <a:pt x="311795" y="311795"/>
                </a:lnTo>
                <a:lnTo>
                  <a:pt x="0" y="3117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0606" r="0" b="-10606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871068" y="5527179"/>
            <a:ext cx="4961425" cy="382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Week 9: Security &amp; Performance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871068" y="6003726"/>
            <a:ext cx="8831312" cy="389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562"/>
              </a:lnSpc>
              <a:buFont typeface="Arial"/>
              <a:buChar char="•"/>
            </a:pPr>
            <a:r>
              <a:rPr lang="en-US" sz="16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Integrate BCrypt Password Hashing for enhanced security.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871068" y="6408985"/>
            <a:ext cx="8831312" cy="389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562"/>
              </a:lnSpc>
              <a:buFont typeface="Arial"/>
              <a:buChar char="•"/>
            </a:pPr>
            <a:r>
              <a:rPr lang="en-US" sz="16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Optimize File I/O and implement Caching strategies for performance.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871068" y="6814245"/>
            <a:ext cx="8831312" cy="389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562"/>
              </a:lnSpc>
              <a:buFont typeface="Arial"/>
              <a:buChar char="•"/>
            </a:pPr>
            <a:r>
              <a:rPr lang="en-US" sz="16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Prepare the system for seamless deployment to a live environment.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554510" y="7926884"/>
            <a:ext cx="217438" cy="1771204"/>
            <a:chOff x="0" y="0"/>
            <a:chExt cx="289917" cy="236160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6350" y="6350"/>
              <a:ext cx="277241" cy="2348992"/>
            </a:xfrm>
            <a:custGeom>
              <a:avLst/>
              <a:gdLst/>
              <a:ahLst/>
              <a:cxnLst/>
              <a:rect r="r" b="b" t="t" l="l"/>
              <a:pathLst>
                <a:path h="2348992" w="277241">
                  <a:moveTo>
                    <a:pt x="0" y="121158"/>
                  </a:moveTo>
                  <a:cubicBezTo>
                    <a:pt x="0" y="54229"/>
                    <a:pt x="52070" y="0"/>
                    <a:pt x="116459" y="0"/>
                  </a:cubicBezTo>
                  <a:lnTo>
                    <a:pt x="160782" y="0"/>
                  </a:lnTo>
                  <a:cubicBezTo>
                    <a:pt x="225044" y="0"/>
                    <a:pt x="277241" y="54229"/>
                    <a:pt x="277241" y="121158"/>
                  </a:cubicBezTo>
                  <a:lnTo>
                    <a:pt x="277241" y="2227834"/>
                  </a:lnTo>
                  <a:cubicBezTo>
                    <a:pt x="277241" y="2294763"/>
                    <a:pt x="225171" y="2348992"/>
                    <a:pt x="160782" y="2348992"/>
                  </a:cubicBezTo>
                  <a:lnTo>
                    <a:pt x="116459" y="2348992"/>
                  </a:lnTo>
                  <a:cubicBezTo>
                    <a:pt x="52197" y="2348992"/>
                    <a:pt x="0" y="2294763"/>
                    <a:pt x="0" y="2227834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89941" cy="2361692"/>
            </a:xfrm>
            <a:custGeom>
              <a:avLst/>
              <a:gdLst/>
              <a:ahLst/>
              <a:cxnLst/>
              <a:rect r="r" b="b" t="t" l="l"/>
              <a:pathLst>
                <a:path h="2361692" w="289941">
                  <a:moveTo>
                    <a:pt x="0" y="127508"/>
                  </a:moveTo>
                  <a:cubicBezTo>
                    <a:pt x="0" y="57277"/>
                    <a:pt x="54737" y="0"/>
                    <a:pt x="122809" y="0"/>
                  </a:cubicBezTo>
                  <a:lnTo>
                    <a:pt x="167132" y="0"/>
                  </a:lnTo>
                  <a:lnTo>
                    <a:pt x="167132" y="6350"/>
                  </a:lnTo>
                  <a:lnTo>
                    <a:pt x="167132" y="0"/>
                  </a:lnTo>
                  <a:lnTo>
                    <a:pt x="167132" y="6350"/>
                  </a:lnTo>
                  <a:lnTo>
                    <a:pt x="167132" y="0"/>
                  </a:lnTo>
                  <a:cubicBezTo>
                    <a:pt x="235204" y="0"/>
                    <a:pt x="289941" y="57277"/>
                    <a:pt x="289941" y="127508"/>
                  </a:cubicBezTo>
                  <a:lnTo>
                    <a:pt x="289941" y="2234184"/>
                  </a:lnTo>
                  <a:lnTo>
                    <a:pt x="283591" y="2234184"/>
                  </a:lnTo>
                  <a:lnTo>
                    <a:pt x="289941" y="2234184"/>
                  </a:lnTo>
                  <a:cubicBezTo>
                    <a:pt x="289941" y="2304288"/>
                    <a:pt x="235204" y="2361692"/>
                    <a:pt x="167132" y="2361692"/>
                  </a:cubicBezTo>
                  <a:lnTo>
                    <a:pt x="167132" y="2355342"/>
                  </a:lnTo>
                  <a:lnTo>
                    <a:pt x="167132" y="2361692"/>
                  </a:lnTo>
                  <a:lnTo>
                    <a:pt x="122809" y="2361692"/>
                  </a:lnTo>
                  <a:lnTo>
                    <a:pt x="122809" y="2355342"/>
                  </a:lnTo>
                  <a:lnTo>
                    <a:pt x="122809" y="2361692"/>
                  </a:lnTo>
                  <a:cubicBezTo>
                    <a:pt x="54737" y="2361692"/>
                    <a:pt x="0" y="2304415"/>
                    <a:pt x="0" y="2234184"/>
                  </a:cubicBezTo>
                  <a:lnTo>
                    <a:pt x="0" y="127508"/>
                  </a:lnTo>
                  <a:lnTo>
                    <a:pt x="6350" y="127508"/>
                  </a:lnTo>
                  <a:lnTo>
                    <a:pt x="0" y="127508"/>
                  </a:lnTo>
                  <a:moveTo>
                    <a:pt x="12700" y="127508"/>
                  </a:moveTo>
                  <a:lnTo>
                    <a:pt x="12700" y="2234184"/>
                  </a:lnTo>
                  <a:lnTo>
                    <a:pt x="6350" y="2234184"/>
                  </a:lnTo>
                  <a:lnTo>
                    <a:pt x="12700" y="2234184"/>
                  </a:lnTo>
                  <a:cubicBezTo>
                    <a:pt x="12700" y="2297811"/>
                    <a:pt x="62230" y="2348992"/>
                    <a:pt x="122809" y="2348992"/>
                  </a:cubicBezTo>
                  <a:lnTo>
                    <a:pt x="167132" y="2348992"/>
                  </a:lnTo>
                  <a:cubicBezTo>
                    <a:pt x="227711" y="2348992"/>
                    <a:pt x="277241" y="2297811"/>
                    <a:pt x="277241" y="2234184"/>
                  </a:cubicBezTo>
                  <a:lnTo>
                    <a:pt x="277241" y="127508"/>
                  </a:lnTo>
                  <a:lnTo>
                    <a:pt x="283591" y="127508"/>
                  </a:lnTo>
                  <a:lnTo>
                    <a:pt x="277241" y="127508"/>
                  </a:lnTo>
                  <a:cubicBezTo>
                    <a:pt x="277241" y="63881"/>
                    <a:pt x="227711" y="12700"/>
                    <a:pt x="167132" y="12700"/>
                  </a:cubicBezTo>
                  <a:lnTo>
                    <a:pt x="122809" y="12700"/>
                  </a:lnTo>
                  <a:lnTo>
                    <a:pt x="122809" y="6350"/>
                  </a:lnTo>
                  <a:lnTo>
                    <a:pt x="122809" y="12700"/>
                  </a:lnTo>
                  <a:cubicBezTo>
                    <a:pt x="62230" y="12700"/>
                    <a:pt x="12700" y="63881"/>
                    <a:pt x="12700" y="127508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346597" y="7757964"/>
            <a:ext cx="633264" cy="633264"/>
            <a:chOff x="0" y="0"/>
            <a:chExt cx="844352" cy="84435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6350" y="6350"/>
              <a:ext cx="831596" cy="831596"/>
            </a:xfrm>
            <a:custGeom>
              <a:avLst/>
              <a:gdLst/>
              <a:ahLst/>
              <a:cxnLst/>
              <a:rect r="r" b="b" t="t" l="l"/>
              <a:pathLst>
                <a:path h="831596" w="831596">
                  <a:moveTo>
                    <a:pt x="0" y="415798"/>
                  </a:moveTo>
                  <a:cubicBezTo>
                    <a:pt x="0" y="186182"/>
                    <a:pt x="186182" y="0"/>
                    <a:pt x="415798" y="0"/>
                  </a:cubicBezTo>
                  <a:cubicBezTo>
                    <a:pt x="645414" y="0"/>
                    <a:pt x="831596" y="186182"/>
                    <a:pt x="831596" y="415798"/>
                  </a:cubicBezTo>
                  <a:cubicBezTo>
                    <a:pt x="831596" y="645414"/>
                    <a:pt x="645541" y="831596"/>
                    <a:pt x="415798" y="831596"/>
                  </a:cubicBezTo>
                  <a:cubicBezTo>
                    <a:pt x="186055" y="831596"/>
                    <a:pt x="0" y="645541"/>
                    <a:pt x="0" y="415798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44296" cy="844296"/>
            </a:xfrm>
            <a:custGeom>
              <a:avLst/>
              <a:gdLst/>
              <a:ahLst/>
              <a:cxnLst/>
              <a:rect r="r" b="b" t="t" l="l"/>
              <a:pathLst>
                <a:path h="844296" w="844296">
                  <a:moveTo>
                    <a:pt x="0" y="422148"/>
                  </a:moveTo>
                  <a:cubicBezTo>
                    <a:pt x="0" y="188976"/>
                    <a:pt x="188976" y="0"/>
                    <a:pt x="422148" y="0"/>
                  </a:cubicBezTo>
                  <a:cubicBezTo>
                    <a:pt x="425704" y="0"/>
                    <a:pt x="428498" y="2794"/>
                    <a:pt x="428498" y="6350"/>
                  </a:cubicBezTo>
                  <a:lnTo>
                    <a:pt x="422148" y="6350"/>
                  </a:lnTo>
                  <a:lnTo>
                    <a:pt x="422148" y="0"/>
                  </a:lnTo>
                  <a:lnTo>
                    <a:pt x="422148" y="6350"/>
                  </a:lnTo>
                  <a:lnTo>
                    <a:pt x="422148" y="0"/>
                  </a:lnTo>
                  <a:cubicBezTo>
                    <a:pt x="655320" y="0"/>
                    <a:pt x="844296" y="188976"/>
                    <a:pt x="844296" y="422148"/>
                  </a:cubicBezTo>
                  <a:cubicBezTo>
                    <a:pt x="844296" y="425069"/>
                    <a:pt x="842264" y="427609"/>
                    <a:pt x="839470" y="428371"/>
                  </a:cubicBezTo>
                  <a:lnTo>
                    <a:pt x="837946" y="422148"/>
                  </a:lnTo>
                  <a:lnTo>
                    <a:pt x="844296" y="422148"/>
                  </a:lnTo>
                  <a:cubicBezTo>
                    <a:pt x="844296" y="655320"/>
                    <a:pt x="655320" y="844296"/>
                    <a:pt x="422148" y="844296"/>
                  </a:cubicBezTo>
                  <a:lnTo>
                    <a:pt x="422148" y="837946"/>
                  </a:lnTo>
                  <a:lnTo>
                    <a:pt x="422148" y="844296"/>
                  </a:lnTo>
                  <a:cubicBezTo>
                    <a:pt x="188976" y="844296"/>
                    <a:pt x="0" y="655320"/>
                    <a:pt x="0" y="422148"/>
                  </a:cubicBezTo>
                  <a:lnTo>
                    <a:pt x="6350" y="422148"/>
                  </a:lnTo>
                  <a:lnTo>
                    <a:pt x="0" y="422148"/>
                  </a:lnTo>
                  <a:moveTo>
                    <a:pt x="12700" y="422148"/>
                  </a:moveTo>
                  <a:lnTo>
                    <a:pt x="6350" y="422148"/>
                  </a:lnTo>
                  <a:lnTo>
                    <a:pt x="12700" y="422148"/>
                  </a:lnTo>
                  <a:cubicBezTo>
                    <a:pt x="12700" y="648335"/>
                    <a:pt x="196088" y="831596"/>
                    <a:pt x="422148" y="831596"/>
                  </a:cubicBezTo>
                  <a:cubicBezTo>
                    <a:pt x="648208" y="831596"/>
                    <a:pt x="831596" y="648335"/>
                    <a:pt x="831596" y="422148"/>
                  </a:cubicBezTo>
                  <a:cubicBezTo>
                    <a:pt x="831596" y="419227"/>
                    <a:pt x="833628" y="416687"/>
                    <a:pt x="836422" y="415925"/>
                  </a:cubicBezTo>
                  <a:lnTo>
                    <a:pt x="837946" y="422148"/>
                  </a:lnTo>
                  <a:lnTo>
                    <a:pt x="831596" y="422148"/>
                  </a:lnTo>
                  <a:cubicBezTo>
                    <a:pt x="831596" y="196088"/>
                    <a:pt x="648335" y="12700"/>
                    <a:pt x="422148" y="12700"/>
                  </a:cubicBezTo>
                  <a:cubicBezTo>
                    <a:pt x="418592" y="12700"/>
                    <a:pt x="415798" y="9906"/>
                    <a:pt x="415798" y="6350"/>
                  </a:cubicBezTo>
                  <a:lnTo>
                    <a:pt x="422148" y="6350"/>
                  </a:lnTo>
                  <a:lnTo>
                    <a:pt x="422148" y="12700"/>
                  </a:lnTo>
                  <a:cubicBezTo>
                    <a:pt x="196088" y="12700"/>
                    <a:pt x="12700" y="196088"/>
                    <a:pt x="12700" y="422148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sp>
        <p:nvSpPr>
          <p:cNvPr name="Freeform 41" id="41" descr="preencoded.png"/>
          <p:cNvSpPr/>
          <p:nvPr/>
        </p:nvSpPr>
        <p:spPr>
          <a:xfrm flipH="false" flipV="false" rot="0">
            <a:off x="1507331" y="7918697"/>
            <a:ext cx="311795" cy="311795"/>
          </a:xfrm>
          <a:custGeom>
            <a:avLst/>
            <a:gdLst/>
            <a:ahLst/>
            <a:cxnLst/>
            <a:rect r="r" b="b" t="t" l="l"/>
            <a:pathLst>
              <a:path h="311795" w="311795">
                <a:moveTo>
                  <a:pt x="0" y="0"/>
                </a:moveTo>
                <a:lnTo>
                  <a:pt x="311795" y="0"/>
                </a:lnTo>
                <a:lnTo>
                  <a:pt x="311795" y="311795"/>
                </a:lnTo>
                <a:lnTo>
                  <a:pt x="0" y="3117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7575" t="0" r="-7575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2183011" y="7808714"/>
            <a:ext cx="4062561" cy="40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Week 10: Polish &amp; Deployment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183011" y="8285261"/>
            <a:ext cx="8519369" cy="389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562"/>
              </a:lnSpc>
              <a:buFont typeface="Arial"/>
              <a:buChar char="•"/>
            </a:pPr>
            <a:r>
              <a:rPr lang="en-US" sz="16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Conduct Comprehensive Testing across all modules.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183011" y="8690521"/>
            <a:ext cx="8519369" cy="389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562"/>
              </a:lnSpc>
              <a:buFont typeface="Arial"/>
              <a:buChar char="•"/>
            </a:pPr>
            <a:r>
              <a:rPr lang="en-US" sz="16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Finalize all project documentation for future reference.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183011" y="9095780"/>
            <a:ext cx="8519369" cy="389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562"/>
              </a:lnSpc>
              <a:buFont typeface="Arial"/>
              <a:buChar char="•"/>
            </a:pPr>
            <a:r>
              <a:rPr lang="en-US" sz="1625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Execute Production Deployment, making the system live.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01861" y="453777"/>
            <a:ext cx="6753076" cy="525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74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Key Features Demonstrated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1861" y="1059954"/>
            <a:ext cx="5533727" cy="44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A Glimpse of the Application in Action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11237" y="1881187"/>
            <a:ext cx="3303091" cy="2063502"/>
            <a:chOff x="0" y="0"/>
            <a:chExt cx="4404122" cy="2751337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4404106" cy="2751328"/>
            </a:xfrm>
            <a:custGeom>
              <a:avLst/>
              <a:gdLst/>
              <a:ahLst/>
              <a:cxnLst/>
              <a:rect r="r" b="b" t="t" l="l"/>
              <a:pathLst>
                <a:path h="2751328" w="4404106">
                  <a:moveTo>
                    <a:pt x="0" y="0"/>
                  </a:moveTo>
                  <a:lnTo>
                    <a:pt x="4404106" y="0"/>
                  </a:lnTo>
                  <a:lnTo>
                    <a:pt x="4404106" y="2751328"/>
                  </a:lnTo>
                  <a:lnTo>
                    <a:pt x="0" y="2751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1" r="0" b="-51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051846" y="1881187"/>
            <a:ext cx="3303091" cy="2063502"/>
            <a:chOff x="0" y="0"/>
            <a:chExt cx="4404122" cy="2751337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4404106" cy="2751328"/>
            </a:xfrm>
            <a:custGeom>
              <a:avLst/>
              <a:gdLst/>
              <a:ahLst/>
              <a:cxnLst/>
              <a:rect r="r" b="b" t="t" l="l"/>
              <a:pathLst>
                <a:path h="2751328" w="4404106">
                  <a:moveTo>
                    <a:pt x="0" y="0"/>
                  </a:moveTo>
                  <a:lnTo>
                    <a:pt x="4404106" y="0"/>
                  </a:lnTo>
                  <a:lnTo>
                    <a:pt x="4404106" y="2751328"/>
                  </a:lnTo>
                  <a:lnTo>
                    <a:pt x="0" y="2751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1" r="0" b="-51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492454" y="1881187"/>
            <a:ext cx="3303091" cy="2063502"/>
            <a:chOff x="0" y="0"/>
            <a:chExt cx="4404122" cy="2751337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4404106" cy="2751328"/>
            </a:xfrm>
            <a:custGeom>
              <a:avLst/>
              <a:gdLst/>
              <a:ahLst/>
              <a:cxnLst/>
              <a:rect r="r" b="b" t="t" l="l"/>
              <a:pathLst>
                <a:path h="2751328" w="4404106">
                  <a:moveTo>
                    <a:pt x="0" y="0"/>
                  </a:moveTo>
                  <a:lnTo>
                    <a:pt x="4404106" y="0"/>
                  </a:lnTo>
                  <a:lnTo>
                    <a:pt x="4404106" y="2751328"/>
                  </a:lnTo>
                  <a:lnTo>
                    <a:pt x="0" y="2751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1" r="0" b="-51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933062" y="1881187"/>
            <a:ext cx="3303091" cy="2063502"/>
            <a:chOff x="0" y="0"/>
            <a:chExt cx="4404122" cy="2751337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4404106" cy="2751328"/>
            </a:xfrm>
            <a:custGeom>
              <a:avLst/>
              <a:gdLst/>
              <a:ahLst/>
              <a:cxnLst/>
              <a:rect r="r" b="b" t="t" l="l"/>
              <a:pathLst>
                <a:path h="2751328" w="4404106">
                  <a:moveTo>
                    <a:pt x="0" y="0"/>
                  </a:moveTo>
                  <a:lnTo>
                    <a:pt x="4404106" y="0"/>
                  </a:lnTo>
                  <a:lnTo>
                    <a:pt x="4404106" y="2751328"/>
                  </a:lnTo>
                  <a:lnTo>
                    <a:pt x="0" y="2751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51" r="0" b="-51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4373671" y="1881187"/>
            <a:ext cx="3303091" cy="2063502"/>
            <a:chOff x="0" y="0"/>
            <a:chExt cx="4404122" cy="2751337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4404106" cy="2751328"/>
            </a:xfrm>
            <a:custGeom>
              <a:avLst/>
              <a:gdLst/>
              <a:ahLst/>
              <a:cxnLst/>
              <a:rect r="r" b="b" t="t" l="l"/>
              <a:pathLst>
                <a:path h="2751328" w="4404106">
                  <a:moveTo>
                    <a:pt x="0" y="0"/>
                  </a:moveTo>
                  <a:lnTo>
                    <a:pt x="4404106" y="0"/>
                  </a:lnTo>
                  <a:lnTo>
                    <a:pt x="4404106" y="2751328"/>
                  </a:lnTo>
                  <a:lnTo>
                    <a:pt x="0" y="2751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51" r="0" b="-51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611386" y="4082206"/>
            <a:ext cx="17065229" cy="2063502"/>
            <a:chOff x="0" y="0"/>
            <a:chExt cx="22753638" cy="2751337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22753701" cy="2751328"/>
            </a:xfrm>
            <a:custGeom>
              <a:avLst/>
              <a:gdLst/>
              <a:ahLst/>
              <a:cxnLst/>
              <a:rect r="r" b="b" t="t" l="l"/>
              <a:pathLst>
                <a:path h="2751328" w="22753701">
                  <a:moveTo>
                    <a:pt x="0" y="0"/>
                  </a:moveTo>
                  <a:lnTo>
                    <a:pt x="22753701" y="0"/>
                  </a:lnTo>
                  <a:lnTo>
                    <a:pt x="22753701" y="2751328"/>
                  </a:lnTo>
                  <a:lnTo>
                    <a:pt x="0" y="2751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72" r="0" b="-72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97099" y="6448722"/>
            <a:ext cx="8465641" cy="1019175"/>
            <a:chOff x="0" y="0"/>
            <a:chExt cx="11287522" cy="13589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11274806" cy="1346200"/>
            </a:xfrm>
            <a:custGeom>
              <a:avLst/>
              <a:gdLst/>
              <a:ahLst/>
              <a:cxnLst/>
              <a:rect r="r" b="b" t="t" l="l"/>
              <a:pathLst>
                <a:path h="1346200" w="11274806">
                  <a:moveTo>
                    <a:pt x="0" y="550291"/>
                  </a:moveTo>
                  <a:cubicBezTo>
                    <a:pt x="0" y="246380"/>
                    <a:pt x="248412" y="0"/>
                    <a:pt x="554863" y="0"/>
                  </a:cubicBezTo>
                  <a:lnTo>
                    <a:pt x="10719943" y="0"/>
                  </a:lnTo>
                  <a:cubicBezTo>
                    <a:pt x="11026394" y="0"/>
                    <a:pt x="11274806" y="246380"/>
                    <a:pt x="11274806" y="550291"/>
                  </a:cubicBezTo>
                  <a:lnTo>
                    <a:pt x="11274806" y="795909"/>
                  </a:lnTo>
                  <a:cubicBezTo>
                    <a:pt x="11274806" y="1099820"/>
                    <a:pt x="11026394" y="1346200"/>
                    <a:pt x="10719943" y="1346200"/>
                  </a:cubicBezTo>
                  <a:lnTo>
                    <a:pt x="554863" y="1346200"/>
                  </a:lnTo>
                  <a:cubicBezTo>
                    <a:pt x="248412" y="1346200"/>
                    <a:pt x="0" y="1099820"/>
                    <a:pt x="0" y="795909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287506" cy="1358900"/>
            </a:xfrm>
            <a:custGeom>
              <a:avLst/>
              <a:gdLst/>
              <a:ahLst/>
              <a:cxnLst/>
              <a:rect r="r" b="b" t="t" l="l"/>
              <a:pathLst>
                <a:path h="1358900" w="11287506">
                  <a:moveTo>
                    <a:pt x="0" y="556641"/>
                  </a:moveTo>
                  <a:cubicBezTo>
                    <a:pt x="0" y="249174"/>
                    <a:pt x="251333" y="0"/>
                    <a:pt x="561213" y="0"/>
                  </a:cubicBezTo>
                  <a:lnTo>
                    <a:pt x="10726293" y="0"/>
                  </a:lnTo>
                  <a:lnTo>
                    <a:pt x="10726293" y="6350"/>
                  </a:lnTo>
                  <a:lnTo>
                    <a:pt x="10726293" y="0"/>
                  </a:lnTo>
                  <a:cubicBezTo>
                    <a:pt x="11036174" y="0"/>
                    <a:pt x="11287506" y="249174"/>
                    <a:pt x="11287506" y="556641"/>
                  </a:cubicBezTo>
                  <a:lnTo>
                    <a:pt x="11281156" y="556641"/>
                  </a:lnTo>
                  <a:lnTo>
                    <a:pt x="11287506" y="556641"/>
                  </a:lnTo>
                  <a:lnTo>
                    <a:pt x="11287506" y="802259"/>
                  </a:lnTo>
                  <a:lnTo>
                    <a:pt x="11281156" y="802259"/>
                  </a:lnTo>
                  <a:lnTo>
                    <a:pt x="11287506" y="802259"/>
                  </a:lnTo>
                  <a:cubicBezTo>
                    <a:pt x="11287506" y="1109726"/>
                    <a:pt x="11036174" y="1358900"/>
                    <a:pt x="10726293" y="1358900"/>
                  </a:cubicBezTo>
                  <a:lnTo>
                    <a:pt x="10726293" y="1352550"/>
                  </a:lnTo>
                  <a:lnTo>
                    <a:pt x="10726293" y="1358900"/>
                  </a:lnTo>
                  <a:lnTo>
                    <a:pt x="561213" y="1358900"/>
                  </a:lnTo>
                  <a:lnTo>
                    <a:pt x="561213" y="1352550"/>
                  </a:lnTo>
                  <a:lnTo>
                    <a:pt x="561213" y="1358900"/>
                  </a:lnTo>
                  <a:cubicBezTo>
                    <a:pt x="251333" y="1358900"/>
                    <a:pt x="0" y="1109726"/>
                    <a:pt x="0" y="802259"/>
                  </a:cubicBezTo>
                  <a:lnTo>
                    <a:pt x="0" y="556641"/>
                  </a:lnTo>
                  <a:lnTo>
                    <a:pt x="6350" y="556641"/>
                  </a:lnTo>
                  <a:lnTo>
                    <a:pt x="0" y="556641"/>
                  </a:lnTo>
                  <a:moveTo>
                    <a:pt x="12700" y="556641"/>
                  </a:moveTo>
                  <a:lnTo>
                    <a:pt x="12700" y="802259"/>
                  </a:lnTo>
                  <a:lnTo>
                    <a:pt x="6350" y="802259"/>
                  </a:lnTo>
                  <a:lnTo>
                    <a:pt x="12700" y="802259"/>
                  </a:lnTo>
                  <a:cubicBezTo>
                    <a:pt x="12700" y="1102614"/>
                    <a:pt x="258191" y="1346200"/>
                    <a:pt x="561213" y="1346200"/>
                  </a:cubicBezTo>
                  <a:lnTo>
                    <a:pt x="10726293" y="1346200"/>
                  </a:lnTo>
                  <a:cubicBezTo>
                    <a:pt x="11029315" y="1346200"/>
                    <a:pt x="11274806" y="1102614"/>
                    <a:pt x="11274806" y="802259"/>
                  </a:cubicBezTo>
                  <a:lnTo>
                    <a:pt x="11274806" y="556641"/>
                  </a:lnTo>
                  <a:cubicBezTo>
                    <a:pt x="11274806" y="256286"/>
                    <a:pt x="11029315" y="12700"/>
                    <a:pt x="10726293" y="12700"/>
                  </a:cubicBezTo>
                  <a:lnTo>
                    <a:pt x="561213" y="12700"/>
                  </a:lnTo>
                  <a:lnTo>
                    <a:pt x="561213" y="6350"/>
                  </a:lnTo>
                  <a:lnTo>
                    <a:pt x="561213" y="12700"/>
                  </a:lnTo>
                  <a:cubicBezTo>
                    <a:pt x="258191" y="12700"/>
                    <a:pt x="12700" y="256286"/>
                    <a:pt x="12700" y="556641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783282" y="6625381"/>
            <a:ext cx="2149525" cy="27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Role-Based Dashboard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83282" y="6949529"/>
            <a:ext cx="8093274" cy="33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Tailored homepages providing relevant information for each user type.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225111" y="6448722"/>
            <a:ext cx="8465790" cy="1019175"/>
            <a:chOff x="0" y="0"/>
            <a:chExt cx="11287720" cy="13589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350" y="6350"/>
              <a:ext cx="11275060" cy="1346200"/>
            </a:xfrm>
            <a:custGeom>
              <a:avLst/>
              <a:gdLst/>
              <a:ahLst/>
              <a:cxnLst/>
              <a:rect r="r" b="b" t="t" l="l"/>
              <a:pathLst>
                <a:path h="1346200" w="11275060">
                  <a:moveTo>
                    <a:pt x="0" y="550291"/>
                  </a:moveTo>
                  <a:cubicBezTo>
                    <a:pt x="0" y="246380"/>
                    <a:pt x="248412" y="0"/>
                    <a:pt x="554863" y="0"/>
                  </a:cubicBezTo>
                  <a:lnTo>
                    <a:pt x="10720197" y="0"/>
                  </a:lnTo>
                  <a:cubicBezTo>
                    <a:pt x="11026648" y="0"/>
                    <a:pt x="11275060" y="246380"/>
                    <a:pt x="11275060" y="550291"/>
                  </a:cubicBezTo>
                  <a:lnTo>
                    <a:pt x="11275060" y="795909"/>
                  </a:lnTo>
                  <a:cubicBezTo>
                    <a:pt x="11275060" y="1099820"/>
                    <a:pt x="11026648" y="1346200"/>
                    <a:pt x="10720197" y="1346200"/>
                  </a:cubicBezTo>
                  <a:lnTo>
                    <a:pt x="554863" y="1346200"/>
                  </a:lnTo>
                  <a:cubicBezTo>
                    <a:pt x="248412" y="1346200"/>
                    <a:pt x="0" y="1099820"/>
                    <a:pt x="0" y="795909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287760" cy="1358900"/>
            </a:xfrm>
            <a:custGeom>
              <a:avLst/>
              <a:gdLst/>
              <a:ahLst/>
              <a:cxnLst/>
              <a:rect r="r" b="b" t="t" l="l"/>
              <a:pathLst>
                <a:path h="1358900" w="11287760">
                  <a:moveTo>
                    <a:pt x="0" y="556641"/>
                  </a:moveTo>
                  <a:cubicBezTo>
                    <a:pt x="0" y="249174"/>
                    <a:pt x="251333" y="0"/>
                    <a:pt x="561213" y="0"/>
                  </a:cubicBezTo>
                  <a:lnTo>
                    <a:pt x="10726547" y="0"/>
                  </a:lnTo>
                  <a:lnTo>
                    <a:pt x="10726547" y="6350"/>
                  </a:lnTo>
                  <a:lnTo>
                    <a:pt x="10726547" y="0"/>
                  </a:lnTo>
                  <a:cubicBezTo>
                    <a:pt x="11036427" y="0"/>
                    <a:pt x="11287760" y="249174"/>
                    <a:pt x="11287760" y="556641"/>
                  </a:cubicBezTo>
                  <a:lnTo>
                    <a:pt x="11281410" y="556641"/>
                  </a:lnTo>
                  <a:lnTo>
                    <a:pt x="11287760" y="556641"/>
                  </a:lnTo>
                  <a:lnTo>
                    <a:pt x="11287760" y="802259"/>
                  </a:lnTo>
                  <a:lnTo>
                    <a:pt x="11281410" y="802259"/>
                  </a:lnTo>
                  <a:lnTo>
                    <a:pt x="11287760" y="802259"/>
                  </a:lnTo>
                  <a:cubicBezTo>
                    <a:pt x="11287760" y="1109726"/>
                    <a:pt x="11036427" y="1358900"/>
                    <a:pt x="10726547" y="1358900"/>
                  </a:cubicBezTo>
                  <a:lnTo>
                    <a:pt x="10726547" y="1352550"/>
                  </a:lnTo>
                  <a:lnTo>
                    <a:pt x="10726547" y="1358900"/>
                  </a:lnTo>
                  <a:lnTo>
                    <a:pt x="561213" y="1358900"/>
                  </a:lnTo>
                  <a:lnTo>
                    <a:pt x="561213" y="1352550"/>
                  </a:lnTo>
                  <a:lnTo>
                    <a:pt x="561213" y="1358900"/>
                  </a:lnTo>
                  <a:cubicBezTo>
                    <a:pt x="251333" y="1358900"/>
                    <a:pt x="0" y="1109726"/>
                    <a:pt x="0" y="802259"/>
                  </a:cubicBezTo>
                  <a:lnTo>
                    <a:pt x="0" y="556641"/>
                  </a:lnTo>
                  <a:lnTo>
                    <a:pt x="6350" y="556641"/>
                  </a:lnTo>
                  <a:lnTo>
                    <a:pt x="0" y="556641"/>
                  </a:lnTo>
                  <a:moveTo>
                    <a:pt x="12700" y="556641"/>
                  </a:moveTo>
                  <a:lnTo>
                    <a:pt x="12700" y="802259"/>
                  </a:lnTo>
                  <a:lnTo>
                    <a:pt x="6350" y="802259"/>
                  </a:lnTo>
                  <a:lnTo>
                    <a:pt x="12700" y="802259"/>
                  </a:lnTo>
                  <a:cubicBezTo>
                    <a:pt x="12700" y="1102614"/>
                    <a:pt x="258191" y="1346200"/>
                    <a:pt x="561213" y="1346200"/>
                  </a:cubicBezTo>
                  <a:lnTo>
                    <a:pt x="10726547" y="1346200"/>
                  </a:lnTo>
                  <a:cubicBezTo>
                    <a:pt x="11029569" y="1346200"/>
                    <a:pt x="11275060" y="1102614"/>
                    <a:pt x="11275060" y="802259"/>
                  </a:cubicBezTo>
                  <a:lnTo>
                    <a:pt x="11275060" y="556641"/>
                  </a:lnTo>
                  <a:cubicBezTo>
                    <a:pt x="11275060" y="256286"/>
                    <a:pt x="11029442" y="12700"/>
                    <a:pt x="10726547" y="12700"/>
                  </a:cubicBezTo>
                  <a:lnTo>
                    <a:pt x="561213" y="12700"/>
                  </a:lnTo>
                  <a:lnTo>
                    <a:pt x="561213" y="6350"/>
                  </a:lnTo>
                  <a:lnTo>
                    <a:pt x="561213" y="12700"/>
                  </a:lnTo>
                  <a:cubicBezTo>
                    <a:pt x="258191" y="12700"/>
                    <a:pt x="12700" y="256286"/>
                    <a:pt x="12700" y="556641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9411295" y="6625381"/>
            <a:ext cx="2149525" cy="27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Dynamic Claim Form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11295" y="6949529"/>
            <a:ext cx="8093423" cy="33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Automated calculation of claim amounts based on hours and rates.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597099" y="7630269"/>
            <a:ext cx="8465641" cy="1019175"/>
            <a:chOff x="0" y="0"/>
            <a:chExt cx="11287522" cy="13589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6350" y="6350"/>
              <a:ext cx="11274806" cy="1346200"/>
            </a:xfrm>
            <a:custGeom>
              <a:avLst/>
              <a:gdLst/>
              <a:ahLst/>
              <a:cxnLst/>
              <a:rect r="r" b="b" t="t" l="l"/>
              <a:pathLst>
                <a:path h="1346200" w="11274806">
                  <a:moveTo>
                    <a:pt x="0" y="550291"/>
                  </a:moveTo>
                  <a:cubicBezTo>
                    <a:pt x="0" y="246380"/>
                    <a:pt x="248412" y="0"/>
                    <a:pt x="554863" y="0"/>
                  </a:cubicBezTo>
                  <a:lnTo>
                    <a:pt x="10719943" y="0"/>
                  </a:lnTo>
                  <a:cubicBezTo>
                    <a:pt x="11026394" y="0"/>
                    <a:pt x="11274806" y="246380"/>
                    <a:pt x="11274806" y="550291"/>
                  </a:cubicBezTo>
                  <a:lnTo>
                    <a:pt x="11274806" y="795909"/>
                  </a:lnTo>
                  <a:cubicBezTo>
                    <a:pt x="11274806" y="1099820"/>
                    <a:pt x="11026394" y="1346200"/>
                    <a:pt x="10719943" y="1346200"/>
                  </a:cubicBezTo>
                  <a:lnTo>
                    <a:pt x="554863" y="1346200"/>
                  </a:lnTo>
                  <a:cubicBezTo>
                    <a:pt x="248412" y="1346200"/>
                    <a:pt x="0" y="1099820"/>
                    <a:pt x="0" y="795909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287506" cy="1358900"/>
            </a:xfrm>
            <a:custGeom>
              <a:avLst/>
              <a:gdLst/>
              <a:ahLst/>
              <a:cxnLst/>
              <a:rect r="r" b="b" t="t" l="l"/>
              <a:pathLst>
                <a:path h="1358900" w="11287506">
                  <a:moveTo>
                    <a:pt x="0" y="556641"/>
                  </a:moveTo>
                  <a:cubicBezTo>
                    <a:pt x="0" y="249174"/>
                    <a:pt x="251333" y="0"/>
                    <a:pt x="561213" y="0"/>
                  </a:cubicBezTo>
                  <a:lnTo>
                    <a:pt x="10726293" y="0"/>
                  </a:lnTo>
                  <a:lnTo>
                    <a:pt x="10726293" y="6350"/>
                  </a:lnTo>
                  <a:lnTo>
                    <a:pt x="10726293" y="0"/>
                  </a:lnTo>
                  <a:cubicBezTo>
                    <a:pt x="11036174" y="0"/>
                    <a:pt x="11287506" y="249174"/>
                    <a:pt x="11287506" y="556641"/>
                  </a:cubicBezTo>
                  <a:lnTo>
                    <a:pt x="11281156" y="556641"/>
                  </a:lnTo>
                  <a:lnTo>
                    <a:pt x="11287506" y="556641"/>
                  </a:lnTo>
                  <a:lnTo>
                    <a:pt x="11287506" y="802259"/>
                  </a:lnTo>
                  <a:lnTo>
                    <a:pt x="11281156" y="802259"/>
                  </a:lnTo>
                  <a:lnTo>
                    <a:pt x="11287506" y="802259"/>
                  </a:lnTo>
                  <a:cubicBezTo>
                    <a:pt x="11287506" y="1109726"/>
                    <a:pt x="11036174" y="1358900"/>
                    <a:pt x="10726293" y="1358900"/>
                  </a:cubicBezTo>
                  <a:lnTo>
                    <a:pt x="10726293" y="1352550"/>
                  </a:lnTo>
                  <a:lnTo>
                    <a:pt x="10726293" y="1358900"/>
                  </a:lnTo>
                  <a:lnTo>
                    <a:pt x="561213" y="1358900"/>
                  </a:lnTo>
                  <a:lnTo>
                    <a:pt x="561213" y="1352550"/>
                  </a:lnTo>
                  <a:lnTo>
                    <a:pt x="561213" y="1358900"/>
                  </a:lnTo>
                  <a:cubicBezTo>
                    <a:pt x="251333" y="1358900"/>
                    <a:pt x="0" y="1109726"/>
                    <a:pt x="0" y="802259"/>
                  </a:cubicBezTo>
                  <a:lnTo>
                    <a:pt x="0" y="556641"/>
                  </a:lnTo>
                  <a:lnTo>
                    <a:pt x="6350" y="556641"/>
                  </a:lnTo>
                  <a:lnTo>
                    <a:pt x="0" y="556641"/>
                  </a:lnTo>
                  <a:moveTo>
                    <a:pt x="12700" y="556641"/>
                  </a:moveTo>
                  <a:lnTo>
                    <a:pt x="12700" y="802259"/>
                  </a:lnTo>
                  <a:lnTo>
                    <a:pt x="6350" y="802259"/>
                  </a:lnTo>
                  <a:lnTo>
                    <a:pt x="12700" y="802259"/>
                  </a:lnTo>
                  <a:cubicBezTo>
                    <a:pt x="12700" y="1102614"/>
                    <a:pt x="258191" y="1346200"/>
                    <a:pt x="561213" y="1346200"/>
                  </a:cubicBezTo>
                  <a:lnTo>
                    <a:pt x="10726293" y="1346200"/>
                  </a:lnTo>
                  <a:cubicBezTo>
                    <a:pt x="11029315" y="1346200"/>
                    <a:pt x="11274806" y="1102614"/>
                    <a:pt x="11274806" y="802259"/>
                  </a:cubicBezTo>
                  <a:lnTo>
                    <a:pt x="11274806" y="556641"/>
                  </a:lnTo>
                  <a:cubicBezTo>
                    <a:pt x="11274806" y="256286"/>
                    <a:pt x="11029315" y="12700"/>
                    <a:pt x="10726293" y="12700"/>
                  </a:cubicBezTo>
                  <a:lnTo>
                    <a:pt x="561213" y="12700"/>
                  </a:lnTo>
                  <a:lnTo>
                    <a:pt x="561213" y="6350"/>
                  </a:lnTo>
                  <a:lnTo>
                    <a:pt x="561213" y="12700"/>
                  </a:lnTo>
                  <a:cubicBezTo>
                    <a:pt x="258191" y="12700"/>
                    <a:pt x="12700" y="256286"/>
                    <a:pt x="12700" y="556641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783282" y="7806929"/>
            <a:ext cx="2149525" cy="27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Document Upload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83282" y="8131076"/>
            <a:ext cx="8093274" cy="33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Secure multiple file uploads with robust type and size validation.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225111" y="7630269"/>
            <a:ext cx="8465790" cy="1019175"/>
            <a:chOff x="0" y="0"/>
            <a:chExt cx="11287720" cy="13589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6350" y="6350"/>
              <a:ext cx="11275060" cy="1346200"/>
            </a:xfrm>
            <a:custGeom>
              <a:avLst/>
              <a:gdLst/>
              <a:ahLst/>
              <a:cxnLst/>
              <a:rect r="r" b="b" t="t" l="l"/>
              <a:pathLst>
                <a:path h="1346200" w="11275060">
                  <a:moveTo>
                    <a:pt x="0" y="550291"/>
                  </a:moveTo>
                  <a:cubicBezTo>
                    <a:pt x="0" y="246380"/>
                    <a:pt x="248412" y="0"/>
                    <a:pt x="554863" y="0"/>
                  </a:cubicBezTo>
                  <a:lnTo>
                    <a:pt x="10720197" y="0"/>
                  </a:lnTo>
                  <a:cubicBezTo>
                    <a:pt x="11026648" y="0"/>
                    <a:pt x="11275060" y="246380"/>
                    <a:pt x="11275060" y="550291"/>
                  </a:cubicBezTo>
                  <a:lnTo>
                    <a:pt x="11275060" y="795909"/>
                  </a:lnTo>
                  <a:cubicBezTo>
                    <a:pt x="11275060" y="1099820"/>
                    <a:pt x="11026648" y="1346200"/>
                    <a:pt x="10720197" y="1346200"/>
                  </a:cubicBezTo>
                  <a:lnTo>
                    <a:pt x="554863" y="1346200"/>
                  </a:lnTo>
                  <a:cubicBezTo>
                    <a:pt x="248412" y="1346200"/>
                    <a:pt x="0" y="1099820"/>
                    <a:pt x="0" y="795909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1287760" cy="1358900"/>
            </a:xfrm>
            <a:custGeom>
              <a:avLst/>
              <a:gdLst/>
              <a:ahLst/>
              <a:cxnLst/>
              <a:rect r="r" b="b" t="t" l="l"/>
              <a:pathLst>
                <a:path h="1358900" w="11287760">
                  <a:moveTo>
                    <a:pt x="0" y="556641"/>
                  </a:moveTo>
                  <a:cubicBezTo>
                    <a:pt x="0" y="249174"/>
                    <a:pt x="251333" y="0"/>
                    <a:pt x="561213" y="0"/>
                  </a:cubicBezTo>
                  <a:lnTo>
                    <a:pt x="10726547" y="0"/>
                  </a:lnTo>
                  <a:lnTo>
                    <a:pt x="10726547" y="6350"/>
                  </a:lnTo>
                  <a:lnTo>
                    <a:pt x="10726547" y="0"/>
                  </a:lnTo>
                  <a:cubicBezTo>
                    <a:pt x="11036427" y="0"/>
                    <a:pt x="11287760" y="249174"/>
                    <a:pt x="11287760" y="556641"/>
                  </a:cubicBezTo>
                  <a:lnTo>
                    <a:pt x="11281410" y="556641"/>
                  </a:lnTo>
                  <a:lnTo>
                    <a:pt x="11287760" y="556641"/>
                  </a:lnTo>
                  <a:lnTo>
                    <a:pt x="11287760" y="802259"/>
                  </a:lnTo>
                  <a:lnTo>
                    <a:pt x="11281410" y="802259"/>
                  </a:lnTo>
                  <a:lnTo>
                    <a:pt x="11287760" y="802259"/>
                  </a:lnTo>
                  <a:cubicBezTo>
                    <a:pt x="11287760" y="1109726"/>
                    <a:pt x="11036427" y="1358900"/>
                    <a:pt x="10726547" y="1358900"/>
                  </a:cubicBezTo>
                  <a:lnTo>
                    <a:pt x="10726547" y="1352550"/>
                  </a:lnTo>
                  <a:lnTo>
                    <a:pt x="10726547" y="1358900"/>
                  </a:lnTo>
                  <a:lnTo>
                    <a:pt x="561213" y="1358900"/>
                  </a:lnTo>
                  <a:lnTo>
                    <a:pt x="561213" y="1352550"/>
                  </a:lnTo>
                  <a:lnTo>
                    <a:pt x="561213" y="1358900"/>
                  </a:lnTo>
                  <a:cubicBezTo>
                    <a:pt x="251333" y="1358900"/>
                    <a:pt x="0" y="1109726"/>
                    <a:pt x="0" y="802259"/>
                  </a:cubicBezTo>
                  <a:lnTo>
                    <a:pt x="0" y="556641"/>
                  </a:lnTo>
                  <a:lnTo>
                    <a:pt x="6350" y="556641"/>
                  </a:lnTo>
                  <a:lnTo>
                    <a:pt x="0" y="556641"/>
                  </a:lnTo>
                  <a:moveTo>
                    <a:pt x="12700" y="556641"/>
                  </a:moveTo>
                  <a:lnTo>
                    <a:pt x="12700" y="802259"/>
                  </a:lnTo>
                  <a:lnTo>
                    <a:pt x="6350" y="802259"/>
                  </a:lnTo>
                  <a:lnTo>
                    <a:pt x="12700" y="802259"/>
                  </a:lnTo>
                  <a:cubicBezTo>
                    <a:pt x="12700" y="1102614"/>
                    <a:pt x="258191" y="1346200"/>
                    <a:pt x="561213" y="1346200"/>
                  </a:cubicBezTo>
                  <a:lnTo>
                    <a:pt x="10726547" y="1346200"/>
                  </a:lnTo>
                  <a:cubicBezTo>
                    <a:pt x="11029569" y="1346200"/>
                    <a:pt x="11275060" y="1102614"/>
                    <a:pt x="11275060" y="802259"/>
                  </a:cubicBezTo>
                  <a:lnTo>
                    <a:pt x="11275060" y="556641"/>
                  </a:lnTo>
                  <a:cubicBezTo>
                    <a:pt x="11275060" y="256286"/>
                    <a:pt x="11029442" y="12700"/>
                    <a:pt x="10726547" y="12700"/>
                  </a:cubicBezTo>
                  <a:lnTo>
                    <a:pt x="561213" y="12700"/>
                  </a:lnTo>
                  <a:lnTo>
                    <a:pt x="561213" y="6350"/>
                  </a:lnTo>
                  <a:lnTo>
                    <a:pt x="561213" y="12700"/>
                  </a:lnTo>
                  <a:cubicBezTo>
                    <a:pt x="258191" y="12700"/>
                    <a:pt x="12700" y="256286"/>
                    <a:pt x="12700" y="556641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9411295" y="7806929"/>
            <a:ext cx="2149525" cy="27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Dual-Level Approval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411295" y="8131076"/>
            <a:ext cx="8093423" cy="33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Streamlined workflows for Programme Coordinators and Academic Managers.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597099" y="8811816"/>
            <a:ext cx="8465641" cy="1019175"/>
            <a:chOff x="0" y="0"/>
            <a:chExt cx="11287522" cy="13589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6350" y="6350"/>
              <a:ext cx="11274806" cy="1346200"/>
            </a:xfrm>
            <a:custGeom>
              <a:avLst/>
              <a:gdLst/>
              <a:ahLst/>
              <a:cxnLst/>
              <a:rect r="r" b="b" t="t" l="l"/>
              <a:pathLst>
                <a:path h="1346200" w="11274806">
                  <a:moveTo>
                    <a:pt x="0" y="550291"/>
                  </a:moveTo>
                  <a:cubicBezTo>
                    <a:pt x="0" y="246380"/>
                    <a:pt x="248412" y="0"/>
                    <a:pt x="554863" y="0"/>
                  </a:cubicBezTo>
                  <a:lnTo>
                    <a:pt x="10719943" y="0"/>
                  </a:lnTo>
                  <a:cubicBezTo>
                    <a:pt x="11026394" y="0"/>
                    <a:pt x="11274806" y="246380"/>
                    <a:pt x="11274806" y="550291"/>
                  </a:cubicBezTo>
                  <a:lnTo>
                    <a:pt x="11274806" y="795909"/>
                  </a:lnTo>
                  <a:cubicBezTo>
                    <a:pt x="11274806" y="1099820"/>
                    <a:pt x="11026394" y="1346200"/>
                    <a:pt x="10719943" y="1346200"/>
                  </a:cubicBezTo>
                  <a:lnTo>
                    <a:pt x="554863" y="1346200"/>
                  </a:lnTo>
                  <a:cubicBezTo>
                    <a:pt x="248412" y="1346200"/>
                    <a:pt x="0" y="1099820"/>
                    <a:pt x="0" y="795909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287506" cy="1358900"/>
            </a:xfrm>
            <a:custGeom>
              <a:avLst/>
              <a:gdLst/>
              <a:ahLst/>
              <a:cxnLst/>
              <a:rect r="r" b="b" t="t" l="l"/>
              <a:pathLst>
                <a:path h="1358900" w="11287506">
                  <a:moveTo>
                    <a:pt x="0" y="556641"/>
                  </a:moveTo>
                  <a:cubicBezTo>
                    <a:pt x="0" y="249174"/>
                    <a:pt x="251333" y="0"/>
                    <a:pt x="561213" y="0"/>
                  </a:cubicBezTo>
                  <a:lnTo>
                    <a:pt x="10726293" y="0"/>
                  </a:lnTo>
                  <a:lnTo>
                    <a:pt x="10726293" y="6350"/>
                  </a:lnTo>
                  <a:lnTo>
                    <a:pt x="10726293" y="0"/>
                  </a:lnTo>
                  <a:cubicBezTo>
                    <a:pt x="11036174" y="0"/>
                    <a:pt x="11287506" y="249174"/>
                    <a:pt x="11287506" y="556641"/>
                  </a:cubicBezTo>
                  <a:lnTo>
                    <a:pt x="11281156" y="556641"/>
                  </a:lnTo>
                  <a:lnTo>
                    <a:pt x="11287506" y="556641"/>
                  </a:lnTo>
                  <a:lnTo>
                    <a:pt x="11287506" y="802259"/>
                  </a:lnTo>
                  <a:lnTo>
                    <a:pt x="11281156" y="802259"/>
                  </a:lnTo>
                  <a:lnTo>
                    <a:pt x="11287506" y="802259"/>
                  </a:lnTo>
                  <a:cubicBezTo>
                    <a:pt x="11287506" y="1109726"/>
                    <a:pt x="11036174" y="1358900"/>
                    <a:pt x="10726293" y="1358900"/>
                  </a:cubicBezTo>
                  <a:lnTo>
                    <a:pt x="10726293" y="1352550"/>
                  </a:lnTo>
                  <a:lnTo>
                    <a:pt x="10726293" y="1358900"/>
                  </a:lnTo>
                  <a:lnTo>
                    <a:pt x="561213" y="1358900"/>
                  </a:lnTo>
                  <a:lnTo>
                    <a:pt x="561213" y="1352550"/>
                  </a:lnTo>
                  <a:lnTo>
                    <a:pt x="561213" y="1358900"/>
                  </a:lnTo>
                  <a:cubicBezTo>
                    <a:pt x="251333" y="1358900"/>
                    <a:pt x="0" y="1109726"/>
                    <a:pt x="0" y="802259"/>
                  </a:cubicBezTo>
                  <a:lnTo>
                    <a:pt x="0" y="556641"/>
                  </a:lnTo>
                  <a:lnTo>
                    <a:pt x="6350" y="556641"/>
                  </a:lnTo>
                  <a:lnTo>
                    <a:pt x="0" y="556641"/>
                  </a:lnTo>
                  <a:moveTo>
                    <a:pt x="12700" y="556641"/>
                  </a:moveTo>
                  <a:lnTo>
                    <a:pt x="12700" y="802259"/>
                  </a:lnTo>
                  <a:lnTo>
                    <a:pt x="6350" y="802259"/>
                  </a:lnTo>
                  <a:lnTo>
                    <a:pt x="12700" y="802259"/>
                  </a:lnTo>
                  <a:cubicBezTo>
                    <a:pt x="12700" y="1102614"/>
                    <a:pt x="258191" y="1346200"/>
                    <a:pt x="561213" y="1346200"/>
                  </a:cubicBezTo>
                  <a:lnTo>
                    <a:pt x="10726293" y="1346200"/>
                  </a:lnTo>
                  <a:cubicBezTo>
                    <a:pt x="11029315" y="1346200"/>
                    <a:pt x="11274806" y="1102614"/>
                    <a:pt x="11274806" y="802259"/>
                  </a:cubicBezTo>
                  <a:lnTo>
                    <a:pt x="11274806" y="556641"/>
                  </a:lnTo>
                  <a:cubicBezTo>
                    <a:pt x="11274806" y="256286"/>
                    <a:pt x="11029315" y="12700"/>
                    <a:pt x="10726293" y="12700"/>
                  </a:cubicBezTo>
                  <a:lnTo>
                    <a:pt x="561213" y="12700"/>
                  </a:lnTo>
                  <a:lnTo>
                    <a:pt x="561213" y="6350"/>
                  </a:lnTo>
                  <a:lnTo>
                    <a:pt x="561213" y="12700"/>
                  </a:lnTo>
                  <a:cubicBezTo>
                    <a:pt x="258191" y="12700"/>
                    <a:pt x="12700" y="256286"/>
                    <a:pt x="12700" y="556641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783282" y="8988475"/>
            <a:ext cx="2149525" cy="27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Status Tracking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83282" y="9312622"/>
            <a:ext cx="8093274" cy="33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Clear visual indicators for claim statuses: Pending, Approved, Rejected.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9225111" y="8811816"/>
            <a:ext cx="8465790" cy="1019175"/>
            <a:chOff x="0" y="0"/>
            <a:chExt cx="11287720" cy="13589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6350" y="6350"/>
              <a:ext cx="11275060" cy="1346200"/>
            </a:xfrm>
            <a:custGeom>
              <a:avLst/>
              <a:gdLst/>
              <a:ahLst/>
              <a:cxnLst/>
              <a:rect r="r" b="b" t="t" l="l"/>
              <a:pathLst>
                <a:path h="1346200" w="11275060">
                  <a:moveTo>
                    <a:pt x="0" y="550291"/>
                  </a:moveTo>
                  <a:cubicBezTo>
                    <a:pt x="0" y="246380"/>
                    <a:pt x="248412" y="0"/>
                    <a:pt x="554863" y="0"/>
                  </a:cubicBezTo>
                  <a:lnTo>
                    <a:pt x="10720197" y="0"/>
                  </a:lnTo>
                  <a:cubicBezTo>
                    <a:pt x="11026648" y="0"/>
                    <a:pt x="11275060" y="246380"/>
                    <a:pt x="11275060" y="550291"/>
                  </a:cubicBezTo>
                  <a:lnTo>
                    <a:pt x="11275060" y="795909"/>
                  </a:lnTo>
                  <a:cubicBezTo>
                    <a:pt x="11275060" y="1099820"/>
                    <a:pt x="11026648" y="1346200"/>
                    <a:pt x="10720197" y="1346200"/>
                  </a:cubicBezTo>
                  <a:lnTo>
                    <a:pt x="554863" y="1346200"/>
                  </a:lnTo>
                  <a:cubicBezTo>
                    <a:pt x="248412" y="1346200"/>
                    <a:pt x="0" y="1099820"/>
                    <a:pt x="0" y="795909"/>
                  </a:cubicBezTo>
                  <a:close/>
                </a:path>
              </a:pathLst>
            </a:custGeom>
            <a:solidFill>
              <a:srgbClr val="EBE2E0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1287760" cy="1358900"/>
            </a:xfrm>
            <a:custGeom>
              <a:avLst/>
              <a:gdLst/>
              <a:ahLst/>
              <a:cxnLst/>
              <a:rect r="r" b="b" t="t" l="l"/>
              <a:pathLst>
                <a:path h="1358900" w="11287760">
                  <a:moveTo>
                    <a:pt x="0" y="556641"/>
                  </a:moveTo>
                  <a:cubicBezTo>
                    <a:pt x="0" y="249174"/>
                    <a:pt x="251333" y="0"/>
                    <a:pt x="561213" y="0"/>
                  </a:cubicBezTo>
                  <a:lnTo>
                    <a:pt x="10726547" y="0"/>
                  </a:lnTo>
                  <a:lnTo>
                    <a:pt x="10726547" y="6350"/>
                  </a:lnTo>
                  <a:lnTo>
                    <a:pt x="10726547" y="0"/>
                  </a:lnTo>
                  <a:cubicBezTo>
                    <a:pt x="11036427" y="0"/>
                    <a:pt x="11287760" y="249174"/>
                    <a:pt x="11287760" y="556641"/>
                  </a:cubicBezTo>
                  <a:lnTo>
                    <a:pt x="11281410" y="556641"/>
                  </a:lnTo>
                  <a:lnTo>
                    <a:pt x="11287760" y="556641"/>
                  </a:lnTo>
                  <a:lnTo>
                    <a:pt x="11287760" y="802259"/>
                  </a:lnTo>
                  <a:lnTo>
                    <a:pt x="11281410" y="802259"/>
                  </a:lnTo>
                  <a:lnTo>
                    <a:pt x="11287760" y="802259"/>
                  </a:lnTo>
                  <a:cubicBezTo>
                    <a:pt x="11287760" y="1109726"/>
                    <a:pt x="11036427" y="1358900"/>
                    <a:pt x="10726547" y="1358900"/>
                  </a:cubicBezTo>
                  <a:lnTo>
                    <a:pt x="10726547" y="1352550"/>
                  </a:lnTo>
                  <a:lnTo>
                    <a:pt x="10726547" y="1358900"/>
                  </a:lnTo>
                  <a:lnTo>
                    <a:pt x="561213" y="1358900"/>
                  </a:lnTo>
                  <a:lnTo>
                    <a:pt x="561213" y="1352550"/>
                  </a:lnTo>
                  <a:lnTo>
                    <a:pt x="561213" y="1358900"/>
                  </a:lnTo>
                  <a:cubicBezTo>
                    <a:pt x="251333" y="1358900"/>
                    <a:pt x="0" y="1109726"/>
                    <a:pt x="0" y="802259"/>
                  </a:cubicBezTo>
                  <a:lnTo>
                    <a:pt x="0" y="556641"/>
                  </a:lnTo>
                  <a:lnTo>
                    <a:pt x="6350" y="556641"/>
                  </a:lnTo>
                  <a:lnTo>
                    <a:pt x="0" y="556641"/>
                  </a:lnTo>
                  <a:moveTo>
                    <a:pt x="12700" y="556641"/>
                  </a:moveTo>
                  <a:lnTo>
                    <a:pt x="12700" y="802259"/>
                  </a:lnTo>
                  <a:lnTo>
                    <a:pt x="6350" y="802259"/>
                  </a:lnTo>
                  <a:lnTo>
                    <a:pt x="12700" y="802259"/>
                  </a:lnTo>
                  <a:cubicBezTo>
                    <a:pt x="12700" y="1102614"/>
                    <a:pt x="258191" y="1346200"/>
                    <a:pt x="561213" y="1346200"/>
                  </a:cubicBezTo>
                  <a:lnTo>
                    <a:pt x="10726547" y="1346200"/>
                  </a:lnTo>
                  <a:cubicBezTo>
                    <a:pt x="11029569" y="1346200"/>
                    <a:pt x="11275060" y="1102614"/>
                    <a:pt x="11275060" y="802259"/>
                  </a:cubicBezTo>
                  <a:lnTo>
                    <a:pt x="11275060" y="556641"/>
                  </a:lnTo>
                  <a:cubicBezTo>
                    <a:pt x="11275060" y="256286"/>
                    <a:pt x="11029442" y="12700"/>
                    <a:pt x="10726547" y="12700"/>
                  </a:cubicBezTo>
                  <a:lnTo>
                    <a:pt x="561213" y="12700"/>
                  </a:lnTo>
                  <a:lnTo>
                    <a:pt x="561213" y="6350"/>
                  </a:lnTo>
                  <a:lnTo>
                    <a:pt x="561213" y="12700"/>
                  </a:lnTo>
                  <a:cubicBezTo>
                    <a:pt x="258191" y="12700"/>
                    <a:pt x="12700" y="256286"/>
                    <a:pt x="12700" y="556641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9411295" y="8988475"/>
            <a:ext cx="2506009" cy="261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Fully Responsive Design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411295" y="9312622"/>
            <a:ext cx="8093423" cy="33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Seamless functionality and optimal viewing experience across all devices.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1233934"/>
            <a:ext cx="11019829" cy="890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Technical Challenges &amp; Solutions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648843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Developing the CMCS presented several technical hurdles, each overcome with innovative and strategic solutions.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73188" y="3488085"/>
            <a:ext cx="5283547" cy="5536406"/>
            <a:chOff x="0" y="0"/>
            <a:chExt cx="7044730" cy="73818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5400" y="25400"/>
              <a:ext cx="6994017" cy="7331075"/>
            </a:xfrm>
            <a:custGeom>
              <a:avLst/>
              <a:gdLst/>
              <a:ahLst/>
              <a:cxnLst/>
              <a:rect r="r" b="b" t="t" l="l"/>
              <a:pathLst>
                <a:path h="7331075" w="6994017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177" y="0"/>
                  </a:lnTo>
                  <a:cubicBezTo>
                    <a:pt x="6884797" y="0"/>
                    <a:pt x="6994017" y="109220"/>
                    <a:pt x="6994017" y="243840"/>
                  </a:cubicBezTo>
                  <a:lnTo>
                    <a:pt x="6994017" y="7087235"/>
                  </a:lnTo>
                  <a:cubicBezTo>
                    <a:pt x="6994017" y="7221982"/>
                    <a:pt x="6884797" y="7331075"/>
                    <a:pt x="6750177" y="7331075"/>
                  </a:cubicBezTo>
                  <a:lnTo>
                    <a:pt x="243840" y="7331075"/>
                  </a:lnTo>
                  <a:cubicBezTo>
                    <a:pt x="109220" y="7331075"/>
                    <a:pt x="0" y="7221855"/>
                    <a:pt x="0" y="7087235"/>
                  </a:cubicBezTo>
                  <a:close/>
                </a:path>
              </a:pathLst>
            </a:custGeom>
            <a:solidFill>
              <a:srgbClr val="FFFCFA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44817" cy="7381875"/>
            </a:xfrm>
            <a:custGeom>
              <a:avLst/>
              <a:gdLst/>
              <a:ahLst/>
              <a:cxnLst/>
              <a:rect r="r" b="b" t="t" l="l"/>
              <a:pathLst>
                <a:path h="7381875" w="7044817">
                  <a:moveTo>
                    <a:pt x="0" y="269240"/>
                  </a:moveTo>
                  <a:cubicBezTo>
                    <a:pt x="0" y="120523"/>
                    <a:pt x="120523" y="0"/>
                    <a:pt x="269240" y="0"/>
                  </a:cubicBezTo>
                  <a:lnTo>
                    <a:pt x="6775577" y="0"/>
                  </a:lnTo>
                  <a:lnTo>
                    <a:pt x="6775577" y="25400"/>
                  </a:lnTo>
                  <a:lnTo>
                    <a:pt x="6775577" y="0"/>
                  </a:lnTo>
                  <a:cubicBezTo>
                    <a:pt x="6924294" y="0"/>
                    <a:pt x="7044817" y="120523"/>
                    <a:pt x="7044817" y="269240"/>
                  </a:cubicBezTo>
                  <a:lnTo>
                    <a:pt x="7019417" y="269240"/>
                  </a:lnTo>
                  <a:lnTo>
                    <a:pt x="7044817" y="269240"/>
                  </a:lnTo>
                  <a:lnTo>
                    <a:pt x="7044817" y="7112635"/>
                  </a:lnTo>
                  <a:lnTo>
                    <a:pt x="7019417" y="7112635"/>
                  </a:lnTo>
                  <a:lnTo>
                    <a:pt x="7044817" y="7112635"/>
                  </a:lnTo>
                  <a:cubicBezTo>
                    <a:pt x="7044817" y="7261352"/>
                    <a:pt x="6924294" y="7381875"/>
                    <a:pt x="6775577" y="7381875"/>
                  </a:cubicBezTo>
                  <a:lnTo>
                    <a:pt x="6775577" y="7356475"/>
                  </a:lnTo>
                  <a:lnTo>
                    <a:pt x="6775577" y="7381875"/>
                  </a:lnTo>
                  <a:lnTo>
                    <a:pt x="269240" y="7381875"/>
                  </a:lnTo>
                  <a:lnTo>
                    <a:pt x="269240" y="7356475"/>
                  </a:lnTo>
                  <a:lnTo>
                    <a:pt x="269240" y="7381875"/>
                  </a:lnTo>
                  <a:cubicBezTo>
                    <a:pt x="120523" y="7381875"/>
                    <a:pt x="0" y="7261352"/>
                    <a:pt x="0" y="7112635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7112635"/>
                  </a:lnTo>
                  <a:lnTo>
                    <a:pt x="25400" y="7112635"/>
                  </a:lnTo>
                  <a:lnTo>
                    <a:pt x="50800" y="7112635"/>
                  </a:lnTo>
                  <a:cubicBezTo>
                    <a:pt x="50800" y="7233285"/>
                    <a:pt x="148590" y="7331075"/>
                    <a:pt x="269240" y="7331075"/>
                  </a:cubicBezTo>
                  <a:lnTo>
                    <a:pt x="6775577" y="7331075"/>
                  </a:lnTo>
                  <a:cubicBezTo>
                    <a:pt x="6896227" y="7331075"/>
                    <a:pt x="6994017" y="7233285"/>
                    <a:pt x="6994017" y="7112635"/>
                  </a:cubicBezTo>
                  <a:lnTo>
                    <a:pt x="6994017" y="269240"/>
                  </a:lnTo>
                  <a:cubicBezTo>
                    <a:pt x="6994017" y="148590"/>
                    <a:pt x="6896227" y="50800"/>
                    <a:pt x="6775577" y="50800"/>
                  </a:cubicBezTo>
                  <a:lnTo>
                    <a:pt x="269240" y="50800"/>
                  </a:lnTo>
                  <a:lnTo>
                    <a:pt x="269240" y="25400"/>
                  </a:lnTo>
                  <a:lnTo>
                    <a:pt x="269240" y="50800"/>
                  </a:lnTo>
                  <a:cubicBezTo>
                    <a:pt x="148590" y="50800"/>
                    <a:pt x="50800" y="148590"/>
                    <a:pt x="50800" y="269240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54138" y="3507135"/>
            <a:ext cx="152400" cy="5498306"/>
            <a:chOff x="0" y="0"/>
            <a:chExt cx="203200" cy="73310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3200" cy="7331075"/>
            </a:xfrm>
            <a:custGeom>
              <a:avLst/>
              <a:gdLst/>
              <a:ahLst/>
              <a:cxnLst/>
              <a:rect r="r" b="b" t="t" l="l"/>
              <a:pathLst>
                <a:path h="7331075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7229475"/>
                  </a:lnTo>
                  <a:cubicBezTo>
                    <a:pt x="203200" y="7285609"/>
                    <a:pt x="157734" y="7331075"/>
                    <a:pt x="101600" y="7331075"/>
                  </a:cubicBezTo>
                  <a:cubicBezTo>
                    <a:pt x="45466" y="7331075"/>
                    <a:pt x="0" y="7285609"/>
                    <a:pt x="0" y="7229475"/>
                  </a:cubicBezTo>
                  <a:close/>
                </a:path>
              </a:pathLst>
            </a:custGeom>
            <a:solidFill>
              <a:srgbClr val="835E54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428155" y="3800177"/>
            <a:ext cx="448791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Challenge: Text File as a Database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8155" y="4798962"/>
            <a:ext cx="4487912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 key requirement was to avoid traditional database systems. Our solution involved developing a custom TextFileDataService class.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8155" y="6783586"/>
            <a:ext cx="4487912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Using JSON serialization for all CRUD operations, we ensured data integrity and efficient persistence without a full DBMS.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502152" y="3488085"/>
            <a:ext cx="5283547" cy="5536406"/>
            <a:chOff x="0" y="0"/>
            <a:chExt cx="7044730" cy="73818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5400" y="25400"/>
              <a:ext cx="6994017" cy="7331075"/>
            </a:xfrm>
            <a:custGeom>
              <a:avLst/>
              <a:gdLst/>
              <a:ahLst/>
              <a:cxnLst/>
              <a:rect r="r" b="b" t="t" l="l"/>
              <a:pathLst>
                <a:path h="7331075" w="6994017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177" y="0"/>
                  </a:lnTo>
                  <a:cubicBezTo>
                    <a:pt x="6884797" y="0"/>
                    <a:pt x="6994017" y="109220"/>
                    <a:pt x="6994017" y="243840"/>
                  </a:cubicBezTo>
                  <a:lnTo>
                    <a:pt x="6994017" y="7087235"/>
                  </a:lnTo>
                  <a:cubicBezTo>
                    <a:pt x="6994017" y="7221982"/>
                    <a:pt x="6884797" y="7331075"/>
                    <a:pt x="6750177" y="7331075"/>
                  </a:cubicBezTo>
                  <a:lnTo>
                    <a:pt x="243840" y="7331075"/>
                  </a:lnTo>
                  <a:cubicBezTo>
                    <a:pt x="109220" y="7331075"/>
                    <a:pt x="0" y="7221855"/>
                    <a:pt x="0" y="7087235"/>
                  </a:cubicBezTo>
                  <a:close/>
                </a:path>
              </a:pathLst>
            </a:custGeom>
            <a:solidFill>
              <a:srgbClr val="FFFCFA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044817" cy="7381875"/>
            </a:xfrm>
            <a:custGeom>
              <a:avLst/>
              <a:gdLst/>
              <a:ahLst/>
              <a:cxnLst/>
              <a:rect r="r" b="b" t="t" l="l"/>
              <a:pathLst>
                <a:path h="7381875" w="7044817">
                  <a:moveTo>
                    <a:pt x="0" y="269240"/>
                  </a:moveTo>
                  <a:cubicBezTo>
                    <a:pt x="0" y="120523"/>
                    <a:pt x="120523" y="0"/>
                    <a:pt x="269240" y="0"/>
                  </a:cubicBezTo>
                  <a:lnTo>
                    <a:pt x="6775577" y="0"/>
                  </a:lnTo>
                  <a:lnTo>
                    <a:pt x="6775577" y="25400"/>
                  </a:lnTo>
                  <a:lnTo>
                    <a:pt x="6775577" y="0"/>
                  </a:lnTo>
                  <a:cubicBezTo>
                    <a:pt x="6924294" y="0"/>
                    <a:pt x="7044817" y="120523"/>
                    <a:pt x="7044817" y="269240"/>
                  </a:cubicBezTo>
                  <a:lnTo>
                    <a:pt x="7019417" y="269240"/>
                  </a:lnTo>
                  <a:lnTo>
                    <a:pt x="7044817" y="269240"/>
                  </a:lnTo>
                  <a:lnTo>
                    <a:pt x="7044817" y="7112635"/>
                  </a:lnTo>
                  <a:lnTo>
                    <a:pt x="7019417" y="7112635"/>
                  </a:lnTo>
                  <a:lnTo>
                    <a:pt x="7044817" y="7112635"/>
                  </a:lnTo>
                  <a:cubicBezTo>
                    <a:pt x="7044817" y="7261352"/>
                    <a:pt x="6924294" y="7381875"/>
                    <a:pt x="6775577" y="7381875"/>
                  </a:cubicBezTo>
                  <a:lnTo>
                    <a:pt x="6775577" y="7356475"/>
                  </a:lnTo>
                  <a:lnTo>
                    <a:pt x="6775577" y="7381875"/>
                  </a:lnTo>
                  <a:lnTo>
                    <a:pt x="269240" y="7381875"/>
                  </a:lnTo>
                  <a:lnTo>
                    <a:pt x="269240" y="7356475"/>
                  </a:lnTo>
                  <a:lnTo>
                    <a:pt x="269240" y="7381875"/>
                  </a:lnTo>
                  <a:cubicBezTo>
                    <a:pt x="120523" y="7381875"/>
                    <a:pt x="0" y="7261352"/>
                    <a:pt x="0" y="7112635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7112635"/>
                  </a:lnTo>
                  <a:lnTo>
                    <a:pt x="25400" y="7112635"/>
                  </a:lnTo>
                  <a:lnTo>
                    <a:pt x="50800" y="7112635"/>
                  </a:lnTo>
                  <a:cubicBezTo>
                    <a:pt x="50800" y="7233285"/>
                    <a:pt x="148590" y="7331075"/>
                    <a:pt x="269240" y="7331075"/>
                  </a:cubicBezTo>
                  <a:lnTo>
                    <a:pt x="6775577" y="7331075"/>
                  </a:lnTo>
                  <a:cubicBezTo>
                    <a:pt x="6896227" y="7331075"/>
                    <a:pt x="6994017" y="7233285"/>
                    <a:pt x="6994017" y="7112635"/>
                  </a:cubicBezTo>
                  <a:lnTo>
                    <a:pt x="6994017" y="269240"/>
                  </a:lnTo>
                  <a:cubicBezTo>
                    <a:pt x="6994017" y="148590"/>
                    <a:pt x="6896227" y="50800"/>
                    <a:pt x="6775577" y="50800"/>
                  </a:cubicBezTo>
                  <a:lnTo>
                    <a:pt x="269240" y="50800"/>
                  </a:lnTo>
                  <a:lnTo>
                    <a:pt x="269240" y="25400"/>
                  </a:lnTo>
                  <a:lnTo>
                    <a:pt x="269240" y="50800"/>
                  </a:lnTo>
                  <a:cubicBezTo>
                    <a:pt x="148590" y="50800"/>
                    <a:pt x="50800" y="148590"/>
                    <a:pt x="50800" y="269240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483102" y="3507135"/>
            <a:ext cx="152400" cy="5498306"/>
            <a:chOff x="0" y="0"/>
            <a:chExt cx="203200" cy="73310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3200" cy="7331075"/>
            </a:xfrm>
            <a:custGeom>
              <a:avLst/>
              <a:gdLst/>
              <a:ahLst/>
              <a:cxnLst/>
              <a:rect r="r" b="b" t="t" l="l"/>
              <a:pathLst>
                <a:path h="7331075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7229475"/>
                  </a:lnTo>
                  <a:cubicBezTo>
                    <a:pt x="203200" y="7285609"/>
                    <a:pt x="157734" y="7331075"/>
                    <a:pt x="101600" y="7331075"/>
                  </a:cubicBezTo>
                  <a:cubicBezTo>
                    <a:pt x="45466" y="7331075"/>
                    <a:pt x="0" y="7285609"/>
                    <a:pt x="0" y="7229475"/>
                  </a:cubicBezTo>
                  <a:close/>
                </a:path>
              </a:pathLst>
            </a:custGeom>
            <a:solidFill>
              <a:srgbClr val="835E54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6957120" y="3800177"/>
            <a:ext cx="448791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Challenge: Session State Management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57120" y="4798962"/>
            <a:ext cx="4487912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Maintaining secure and consistent session state across various user roles was complex.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57120" y="6329957"/>
            <a:ext cx="4487912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We implemented custom session extensions and rigorous role-based checks, creating a secure and seamless user experience.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031116" y="3488085"/>
            <a:ext cx="5283547" cy="5536406"/>
            <a:chOff x="0" y="0"/>
            <a:chExt cx="7044730" cy="73818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25400" y="25400"/>
              <a:ext cx="6994017" cy="7331075"/>
            </a:xfrm>
            <a:custGeom>
              <a:avLst/>
              <a:gdLst/>
              <a:ahLst/>
              <a:cxnLst/>
              <a:rect r="r" b="b" t="t" l="l"/>
              <a:pathLst>
                <a:path h="7331075" w="6994017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177" y="0"/>
                  </a:lnTo>
                  <a:cubicBezTo>
                    <a:pt x="6884797" y="0"/>
                    <a:pt x="6994017" y="109220"/>
                    <a:pt x="6994017" y="243840"/>
                  </a:cubicBezTo>
                  <a:lnTo>
                    <a:pt x="6994017" y="7087235"/>
                  </a:lnTo>
                  <a:cubicBezTo>
                    <a:pt x="6994017" y="7221982"/>
                    <a:pt x="6884797" y="7331075"/>
                    <a:pt x="6750177" y="7331075"/>
                  </a:cubicBezTo>
                  <a:lnTo>
                    <a:pt x="243840" y="7331075"/>
                  </a:lnTo>
                  <a:cubicBezTo>
                    <a:pt x="109220" y="7331075"/>
                    <a:pt x="0" y="7221855"/>
                    <a:pt x="0" y="7087235"/>
                  </a:cubicBezTo>
                  <a:close/>
                </a:path>
              </a:pathLst>
            </a:custGeom>
            <a:solidFill>
              <a:srgbClr val="FFFCFA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044817" cy="7381875"/>
            </a:xfrm>
            <a:custGeom>
              <a:avLst/>
              <a:gdLst/>
              <a:ahLst/>
              <a:cxnLst/>
              <a:rect r="r" b="b" t="t" l="l"/>
              <a:pathLst>
                <a:path h="7381875" w="7044817">
                  <a:moveTo>
                    <a:pt x="0" y="269240"/>
                  </a:moveTo>
                  <a:cubicBezTo>
                    <a:pt x="0" y="120523"/>
                    <a:pt x="120523" y="0"/>
                    <a:pt x="269240" y="0"/>
                  </a:cubicBezTo>
                  <a:lnTo>
                    <a:pt x="6775577" y="0"/>
                  </a:lnTo>
                  <a:lnTo>
                    <a:pt x="6775577" y="25400"/>
                  </a:lnTo>
                  <a:lnTo>
                    <a:pt x="6775577" y="0"/>
                  </a:lnTo>
                  <a:cubicBezTo>
                    <a:pt x="6924294" y="0"/>
                    <a:pt x="7044817" y="120523"/>
                    <a:pt x="7044817" y="269240"/>
                  </a:cubicBezTo>
                  <a:lnTo>
                    <a:pt x="7019417" y="269240"/>
                  </a:lnTo>
                  <a:lnTo>
                    <a:pt x="7044817" y="269240"/>
                  </a:lnTo>
                  <a:lnTo>
                    <a:pt x="7044817" y="7112635"/>
                  </a:lnTo>
                  <a:lnTo>
                    <a:pt x="7019417" y="7112635"/>
                  </a:lnTo>
                  <a:lnTo>
                    <a:pt x="7044817" y="7112635"/>
                  </a:lnTo>
                  <a:cubicBezTo>
                    <a:pt x="7044817" y="7261352"/>
                    <a:pt x="6924294" y="7381875"/>
                    <a:pt x="6775577" y="7381875"/>
                  </a:cubicBezTo>
                  <a:lnTo>
                    <a:pt x="6775577" y="7356475"/>
                  </a:lnTo>
                  <a:lnTo>
                    <a:pt x="6775577" y="7381875"/>
                  </a:lnTo>
                  <a:lnTo>
                    <a:pt x="269240" y="7381875"/>
                  </a:lnTo>
                  <a:lnTo>
                    <a:pt x="269240" y="7356475"/>
                  </a:lnTo>
                  <a:lnTo>
                    <a:pt x="269240" y="7381875"/>
                  </a:lnTo>
                  <a:cubicBezTo>
                    <a:pt x="120523" y="7381875"/>
                    <a:pt x="0" y="7261352"/>
                    <a:pt x="0" y="7112635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7112635"/>
                  </a:lnTo>
                  <a:lnTo>
                    <a:pt x="25400" y="7112635"/>
                  </a:lnTo>
                  <a:lnTo>
                    <a:pt x="50800" y="7112635"/>
                  </a:lnTo>
                  <a:cubicBezTo>
                    <a:pt x="50800" y="7233285"/>
                    <a:pt x="148590" y="7331075"/>
                    <a:pt x="269240" y="7331075"/>
                  </a:cubicBezTo>
                  <a:lnTo>
                    <a:pt x="6775577" y="7331075"/>
                  </a:lnTo>
                  <a:cubicBezTo>
                    <a:pt x="6896227" y="7331075"/>
                    <a:pt x="6994017" y="7233285"/>
                    <a:pt x="6994017" y="7112635"/>
                  </a:cubicBezTo>
                  <a:lnTo>
                    <a:pt x="6994017" y="269240"/>
                  </a:lnTo>
                  <a:cubicBezTo>
                    <a:pt x="6994017" y="148590"/>
                    <a:pt x="6896227" y="50800"/>
                    <a:pt x="6775577" y="50800"/>
                  </a:cubicBezTo>
                  <a:lnTo>
                    <a:pt x="269240" y="50800"/>
                  </a:lnTo>
                  <a:lnTo>
                    <a:pt x="269240" y="25400"/>
                  </a:lnTo>
                  <a:lnTo>
                    <a:pt x="269240" y="50800"/>
                  </a:lnTo>
                  <a:cubicBezTo>
                    <a:pt x="148590" y="50800"/>
                    <a:pt x="50800" y="148590"/>
                    <a:pt x="50800" y="269240"/>
                  </a:cubicBezTo>
                  <a:close/>
                </a:path>
              </a:pathLst>
            </a:custGeom>
            <a:solidFill>
              <a:srgbClr val="D1C8C6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2012066" y="3507135"/>
            <a:ext cx="152400" cy="5498306"/>
            <a:chOff x="0" y="0"/>
            <a:chExt cx="203200" cy="733107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3200" cy="7331075"/>
            </a:xfrm>
            <a:custGeom>
              <a:avLst/>
              <a:gdLst/>
              <a:ahLst/>
              <a:cxnLst/>
              <a:rect r="r" b="b" t="t" l="l"/>
              <a:pathLst>
                <a:path h="7331075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7229475"/>
                  </a:lnTo>
                  <a:cubicBezTo>
                    <a:pt x="203200" y="7285609"/>
                    <a:pt x="157734" y="7331075"/>
                    <a:pt x="101600" y="7331075"/>
                  </a:cubicBezTo>
                  <a:cubicBezTo>
                    <a:pt x="45466" y="7331075"/>
                    <a:pt x="0" y="7285609"/>
                    <a:pt x="0" y="7229475"/>
                  </a:cubicBezTo>
                  <a:close/>
                </a:path>
              </a:pathLst>
            </a:custGeom>
            <a:solidFill>
              <a:srgbClr val="835E54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2486085" y="3800177"/>
            <a:ext cx="448791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Challenge: File Upload Security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86085" y="4798962"/>
            <a:ext cx="4487913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Ensuring the security and integrity of uploaded documents was paramount.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86085" y="6329957"/>
            <a:ext cx="4487913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Our solution included server-side validation, GUID-based renaming to prevent conflicts, and secure storage outside the web root.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744141"/>
            <a:ext cx="10098584" cy="93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Learning Outcomes &amp; 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1753046"/>
            <a:ext cx="10464254" cy="74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Summary &amp; Reflection on the CMCS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2839343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This project has been an invaluable learning experience, fostering both technical proficiency and professional growth.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3952577"/>
            <a:ext cx="4826348" cy="560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Technical Skills Enhanced: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4710559"/>
            <a:ext cx="7805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Deepened understanding of the </a:t>
            </a:r>
            <a:r>
              <a:rPr lang="en-US" sz="2187" u="sng">
                <a:solidFill>
                  <a:srgbClr val="835E54"/>
                </a:solidFill>
                <a:latin typeface="Open Sans"/>
                <a:ea typeface="Open Sans"/>
                <a:cs typeface="Open Sans"/>
                <a:sym typeface="Open Sans"/>
                <a:hlinkClick r:id="rId3" tooltip="http://ASP.NET"/>
              </a:rPr>
              <a:t>ASP.NET</a:t>
            </a: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Core MVC lifecycle and its advanced features.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716935"/>
            <a:ext cx="7805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Mastered the development of custom data persistence layers using non-traditional storage methods.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6723310"/>
            <a:ext cx="7805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Significantly improved skills in UI/UX design principles and client-side integration techniques.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9401" y="3952577"/>
            <a:ext cx="4252912" cy="560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443728"/>
                </a:solidFill>
                <a:latin typeface="Crimson Pro Bold"/>
                <a:ea typeface="Crimson Pro Bold"/>
                <a:cs typeface="Crimson Pro Bold"/>
                <a:sym typeface="Crimson Pro Bold"/>
              </a:rPr>
              <a:t>Professional Growth: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99401" y="4710559"/>
            <a:ext cx="7805886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Gained hands-on experience in interpreting diverse user feedback and translating it into functional features.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99401" y="6170562"/>
            <a:ext cx="7805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Developed the ability to adhere to a structured, agile project timeline, managing iterations effectively.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99401" y="7176939"/>
            <a:ext cx="7805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Enhanced problem-solving abilities when faced with complex technical constraints.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2238" y="8502253"/>
            <a:ext cx="1630352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In conclusion, the Contract Monthly Claim System is a successfully delivered, fully-functional, and well-architected web application. It not only proves the core concept but also stands ready for future development and deployment.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DAG4hJBTfRo</dc:identifier>
  <dcterms:modified xsi:type="dcterms:W3CDTF">2011-08-01T06:04:30Z</dcterms:modified>
  <cp:revision>1</cp:revision>
  <dc:title>Contract-Monthly-Claim-System.pptx</dc:title>
</cp:coreProperties>
</file>